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8" r:id="rId2"/>
    <p:sldMasterId id="2147483721" r:id="rId3"/>
  </p:sldMasterIdLst>
  <p:notesMasterIdLst>
    <p:notesMasterId r:id="rId20"/>
  </p:notesMasterIdLst>
  <p:handoutMasterIdLst>
    <p:handoutMasterId r:id="rId21"/>
  </p:handoutMasterIdLst>
  <p:sldIdLst>
    <p:sldId id="380" r:id="rId4"/>
    <p:sldId id="414" r:id="rId5"/>
    <p:sldId id="458" r:id="rId6"/>
    <p:sldId id="459" r:id="rId7"/>
    <p:sldId id="460" r:id="rId8"/>
    <p:sldId id="466" r:id="rId9"/>
    <p:sldId id="472" r:id="rId10"/>
    <p:sldId id="473" r:id="rId11"/>
    <p:sldId id="454" r:id="rId12"/>
    <p:sldId id="455" r:id="rId13"/>
    <p:sldId id="461" r:id="rId14"/>
    <p:sldId id="469" r:id="rId15"/>
    <p:sldId id="470" r:id="rId16"/>
    <p:sldId id="465" r:id="rId17"/>
    <p:sldId id="468" r:id="rId18"/>
    <p:sldId id="471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5D4E0DC1-1B4C-41AA-B892-E7E624DAFAC0}">
          <p14:sldIdLst>
            <p14:sldId id="380"/>
          </p14:sldIdLst>
        </p14:section>
        <p14:section name="Auto" id="{B8B5A434-F744-4773-A532-96DD19391CA4}">
          <p14:sldIdLst>
            <p14:sldId id="414"/>
            <p14:sldId id="458"/>
            <p14:sldId id="459"/>
            <p14:sldId id="460"/>
          </p14:sldIdLst>
        </p14:section>
        <p14:section name="Behauptungen" id="{51348C67-68D2-48BF-96A4-F595059E4991}">
          <p14:sldIdLst>
            <p14:sldId id="466"/>
            <p14:sldId id="472"/>
            <p14:sldId id="473"/>
            <p14:sldId id="454"/>
            <p14:sldId id="455"/>
            <p14:sldId id="461"/>
          </p14:sldIdLst>
        </p14:section>
        <p14:section name="Fonds" id="{C49E5B26-C64A-463D-927A-76AC3EB234FA}">
          <p14:sldIdLst>
            <p14:sldId id="469"/>
            <p14:sldId id="470"/>
            <p14:sldId id="465"/>
          </p14:sldIdLst>
        </p14:section>
        <p14:section name="Zukunft" id="{2146919D-863A-4343-B981-2A8E68ABACDB}">
          <p14:sldIdLst>
            <p14:sldId id="468"/>
            <p14:sldId id="471"/>
          </p14:sldIdLst>
        </p14:section>
      </p14:sectionLst>
    </p:ex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27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D6ED"/>
    <a:srgbClr val="58595B"/>
    <a:srgbClr val="EE7F00"/>
    <a:srgbClr val="195AA7"/>
    <a:srgbClr val="FFCC92"/>
    <a:srgbClr val="FFFFFF"/>
    <a:srgbClr val="2699D1"/>
    <a:srgbClr val="93CCE9"/>
    <a:srgbClr val="CAE8F3"/>
    <a:srgbClr val="40A6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6471" autoAdjust="0"/>
  </p:normalViewPr>
  <p:slideViewPr>
    <p:cSldViewPr snapToGrid="0" snapToObjects="1">
      <p:cViewPr>
        <p:scale>
          <a:sx n="110" d="100"/>
          <a:sy n="110" d="100"/>
        </p:scale>
        <p:origin x="1334" y="473"/>
      </p:cViewPr>
      <p:guideLst>
        <p:guide pos="3840"/>
        <p:guide orient="horz" pos="22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84" d="100"/>
          <a:sy n="84" d="100"/>
        </p:scale>
        <p:origin x="3054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147798742138365"/>
          <c:y val="0.12951059152677857"/>
          <c:w val="0.65577382086658265"/>
          <c:h val="0.74689361260571385"/>
        </c:manualLayout>
      </c:layout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Auswahl</c:v>
                </c:pt>
              </c:strCache>
            </c:strRef>
          </c:tx>
          <c:spPr>
            <a:solidFill>
              <a:srgbClr val="2699D1"/>
            </a:solidFill>
            <a:ln w="1270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2699D1"/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F26-4F33-8BBC-5A2F99A2F995}"/>
              </c:ext>
            </c:extLst>
          </c:dPt>
          <c:dPt>
            <c:idx val="1"/>
            <c:bubble3D val="0"/>
            <c:spPr>
              <a:solidFill>
                <a:srgbClr val="2699D1"/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F26-4F33-8BBC-5A2F99A2F995}"/>
              </c:ext>
            </c:extLst>
          </c:dPt>
          <c:dPt>
            <c:idx val="2"/>
            <c:bubble3D val="0"/>
            <c:spPr>
              <a:solidFill>
                <a:srgbClr val="2699D1"/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F26-4F33-8BBC-5A2F99A2F995}"/>
              </c:ext>
            </c:extLst>
          </c:dPt>
          <c:dPt>
            <c:idx val="3"/>
            <c:bubble3D val="0"/>
            <c:spPr>
              <a:solidFill>
                <a:srgbClr val="2699D1"/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F26-4F33-8BBC-5A2F99A2F995}"/>
              </c:ext>
            </c:extLst>
          </c:dPt>
          <c:dPt>
            <c:idx val="4"/>
            <c:bubble3D val="0"/>
            <c:spPr>
              <a:solidFill>
                <a:srgbClr val="2699D1"/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F26-4F33-8BBC-5A2F99A2F995}"/>
              </c:ext>
            </c:extLst>
          </c:dPt>
          <c:dPt>
            <c:idx val="5"/>
            <c:bubble3D val="0"/>
            <c:spPr>
              <a:solidFill>
                <a:srgbClr val="2699D1"/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CF26-4F33-8BBC-5A2F99A2F995}"/>
              </c:ext>
            </c:extLst>
          </c:dPt>
          <c:cat>
            <c:strRef>
              <c:f>Tabelle1!$A$2:$A$7</c:f>
              <c:strCache>
                <c:ptCount val="1"/>
                <c:pt idx="0">
                  <c:v>Kategorie</c:v>
                </c:pt>
              </c:strCache>
            </c:strRef>
          </c:cat>
          <c:val>
            <c:numRef>
              <c:f>Tabelle1!$B$2:$B$7</c:f>
              <c:numCache>
                <c:formatCode>General</c:formatCode>
                <c:ptCount val="6"/>
                <c:pt idx="0" formatCode="0%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CF26-4F33-8BBC-5A2F99A2F9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147798742138365"/>
          <c:y val="0.12951059152677857"/>
          <c:w val="0.65577382086658265"/>
          <c:h val="0.74689361260571385"/>
        </c:manualLayout>
      </c:layout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Anteil</c:v>
                </c:pt>
              </c:strCache>
            </c:strRef>
          </c:tx>
          <c:spPr>
            <a:solidFill>
              <a:srgbClr val="2699D1"/>
            </a:solidFill>
            <a:ln w="1270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93CCE9"/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255-4D0C-A34E-DE47D6F3833F}"/>
              </c:ext>
            </c:extLst>
          </c:dPt>
          <c:dPt>
            <c:idx val="1"/>
            <c:bubble3D val="0"/>
            <c:spPr>
              <a:solidFill>
                <a:srgbClr val="2699D1"/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255-4D0C-A34E-DE47D6F3833F}"/>
              </c:ext>
            </c:extLst>
          </c:dPt>
          <c:dPt>
            <c:idx val="2"/>
            <c:bubble3D val="0"/>
            <c:spPr>
              <a:solidFill>
                <a:srgbClr val="2699D1"/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255-4D0C-A34E-DE47D6F3833F}"/>
              </c:ext>
            </c:extLst>
          </c:dPt>
          <c:dPt>
            <c:idx val="3"/>
            <c:bubble3D val="0"/>
            <c:spPr>
              <a:solidFill>
                <a:srgbClr val="2699D1"/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255-4D0C-A34E-DE47D6F3833F}"/>
              </c:ext>
            </c:extLst>
          </c:dPt>
          <c:dPt>
            <c:idx val="4"/>
            <c:bubble3D val="0"/>
            <c:spPr>
              <a:solidFill>
                <a:srgbClr val="2699D1"/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255-4D0C-A34E-DE47D6F3833F}"/>
              </c:ext>
            </c:extLst>
          </c:dPt>
          <c:dPt>
            <c:idx val="5"/>
            <c:bubble3D val="0"/>
            <c:spPr>
              <a:solidFill>
                <a:srgbClr val="2699D1"/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255-4D0C-A34E-DE47D6F3833F}"/>
              </c:ext>
            </c:extLst>
          </c:dPt>
          <c:cat>
            <c:strRef>
              <c:f>Tabelle1!$A$2:$A$7</c:f>
              <c:strCache>
                <c:ptCount val="2"/>
                <c:pt idx="0">
                  <c:v>Blue Energy</c:v>
                </c:pt>
                <c:pt idx="1">
                  <c:v>Blue Living</c:v>
                </c:pt>
              </c:strCache>
            </c:strRef>
          </c:cat>
          <c:val>
            <c:numRef>
              <c:f>Tabelle1!$B$2:$B$7</c:f>
              <c:numCache>
                <c:formatCode>0%</c:formatCode>
                <c:ptCount val="6"/>
                <c:pt idx="0">
                  <c:v>0.5</c:v>
                </c:pt>
                <c:pt idx="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255-4D0C-A34E-DE47D6F383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147798742138365"/>
          <c:y val="0.12951059152677857"/>
          <c:w val="0.65577382086658265"/>
          <c:h val="0.74689361260571385"/>
        </c:manualLayout>
      </c:layout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Anteil</c:v>
                </c:pt>
              </c:strCache>
            </c:strRef>
          </c:tx>
          <c:spPr>
            <a:ln w="1270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93CCE9"/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E47-4227-B5D0-31B1646D7650}"/>
              </c:ext>
            </c:extLst>
          </c:dPt>
          <c:dPt>
            <c:idx val="1"/>
            <c:bubble3D val="0"/>
            <c:spPr>
              <a:solidFill>
                <a:srgbClr val="FFCC92"/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E47-4227-B5D0-31B1646D7650}"/>
              </c:ext>
            </c:extLst>
          </c:dPt>
          <c:dPt>
            <c:idx val="2"/>
            <c:bubble3D val="0"/>
            <c:spPr>
              <a:solidFill>
                <a:srgbClr val="2699D1"/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E47-4227-B5D0-31B1646D7650}"/>
              </c:ext>
            </c:extLst>
          </c:dPt>
          <c:dPt>
            <c:idx val="3"/>
            <c:bubble3D val="0"/>
            <c:spPr>
              <a:solidFill>
                <a:schemeClr val="tx2"/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E47-4227-B5D0-31B1646D7650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E47-4227-B5D0-31B1646D7650}"/>
              </c:ext>
            </c:extLst>
          </c:dPt>
          <c:dPt>
            <c:idx val="5"/>
            <c:bubble3D val="0"/>
            <c:spPr>
              <a:solidFill>
                <a:schemeClr val="accent1"/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E47-4227-B5D0-31B1646D7650}"/>
              </c:ext>
            </c:extLst>
          </c:dPt>
          <c:cat>
            <c:strRef>
              <c:f>Tabelle1!$A$2:$A$7</c:f>
              <c:strCache>
                <c:ptCount val="3"/>
                <c:pt idx="0">
                  <c:v>Blue Energy</c:v>
                </c:pt>
                <c:pt idx="1">
                  <c:v>Andere</c:v>
                </c:pt>
                <c:pt idx="2">
                  <c:v>Blue Living</c:v>
                </c:pt>
              </c:strCache>
            </c:strRef>
          </c:cat>
          <c:val>
            <c:numRef>
              <c:f>Tabelle1!$B$2:$B$7</c:f>
              <c:numCache>
                <c:formatCode>0%</c:formatCode>
                <c:ptCount val="6"/>
                <c:pt idx="0">
                  <c:v>0.4</c:v>
                </c:pt>
                <c:pt idx="1">
                  <c:v>0.2</c:v>
                </c:pt>
                <c:pt idx="2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DE47-4227-B5D0-31B1646D76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1400"/>
              <a:t>Entwicklung 100.000 EUR Einmalbeitrag*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0.16362650240675636"/>
          <c:y val="0.17171296296296296"/>
          <c:w val="0.69615209537922151"/>
          <c:h val="0.61498432487605714"/>
        </c:manualLayout>
      </c:layout>
      <c:lineChart>
        <c:grouping val="standard"/>
        <c:varyColors val="0"/>
        <c:ser>
          <c:idx val="0"/>
          <c:order val="0"/>
          <c:tx>
            <c:strRef>
              <c:f>Tabelle1!$B$4</c:f>
              <c:strCache>
                <c:ptCount val="1"/>
                <c:pt idx="0">
                  <c:v>Pangaea Life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86D-4E4F-85D0-53421472BDC8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86D-4E4F-85D0-53421472BDC8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86D-4E4F-85D0-53421472BDC8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86D-4E4F-85D0-53421472BDC8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86D-4E4F-85D0-53421472BDC8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86D-4E4F-85D0-53421472BDC8}"/>
                </c:ext>
              </c:extLst>
            </c:dLbl>
            <c:dLbl>
              <c:idx val="6"/>
              <c:layout>
                <c:manualLayout>
                  <c:x val="8.8868872940697907E-3"/>
                  <c:y val="-5.09259259259259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86D-4E4F-85D0-53421472BDC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Tabelle1!$A$5:$A$11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Tabelle1!$B$5:$B$11</c:f>
              <c:numCache>
                <c:formatCode>_("€"* #,##0.00_);_("€"* \(#,##0.00\);_("€"* "-"??_);_(@_)</c:formatCode>
                <c:ptCount val="7"/>
                <c:pt idx="0">
                  <c:v>98393</c:v>
                </c:pt>
                <c:pt idx="1">
                  <c:v>104286</c:v>
                </c:pt>
                <c:pt idx="2">
                  <c:v>110535</c:v>
                </c:pt>
                <c:pt idx="3">
                  <c:v>117154</c:v>
                </c:pt>
                <c:pt idx="4">
                  <c:v>124167</c:v>
                </c:pt>
                <c:pt idx="5">
                  <c:v>131596</c:v>
                </c:pt>
                <c:pt idx="6">
                  <c:v>141066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486D-4E4F-85D0-53421472BDC8}"/>
            </c:ext>
          </c:extLst>
        </c:ser>
        <c:ser>
          <c:idx val="1"/>
          <c:order val="1"/>
          <c:tx>
            <c:strRef>
              <c:f>Tabelle1!$C$4</c:f>
              <c:strCache>
                <c:ptCount val="1"/>
                <c:pt idx="0">
                  <c:v>Tagesgeld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86D-4E4F-85D0-53421472BDC8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86D-4E4F-85D0-53421472BDC8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86D-4E4F-85D0-53421472BDC8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86D-4E4F-85D0-53421472BDC8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486D-4E4F-85D0-53421472BDC8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486D-4E4F-85D0-53421472BDC8}"/>
                </c:ext>
              </c:extLst>
            </c:dLbl>
            <c:dLbl>
              <c:idx val="6"/>
              <c:layout>
                <c:manualLayout>
                  <c:x val="1.0624548172173268E-2"/>
                  <c:y val="-4.2437781360066642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486D-4E4F-85D0-53421472BDC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Tabelle1!$A$5:$A$11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Tabelle1!$C$5:$C$11</c:f>
              <c:numCache>
                <c:formatCode>_("€"* #,##0.00_);_("€"* \(#,##0.00\);_("€"* "-"??_);_(@_)</c:formatCode>
                <c:ptCount val="7"/>
                <c:pt idx="0">
                  <c:v>103250</c:v>
                </c:pt>
                <c:pt idx="1">
                  <c:v>106605.625</c:v>
                </c:pt>
                <c:pt idx="2">
                  <c:v>110070.30781249997</c:v>
                </c:pt>
                <c:pt idx="3">
                  <c:v>113647.59281640624</c:v>
                </c:pt>
                <c:pt idx="4">
                  <c:v>117341.13958293943</c:v>
                </c:pt>
                <c:pt idx="5">
                  <c:v>121154.72661938495</c:v>
                </c:pt>
                <c:pt idx="6">
                  <c:v>125092.25523451497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486D-4E4F-85D0-53421472BDC8}"/>
            </c:ext>
          </c:extLst>
        </c:ser>
        <c:ser>
          <c:idx val="2"/>
          <c:order val="2"/>
          <c:tx>
            <c:strRef>
              <c:f>Tabelle1!$D$4</c:f>
              <c:strCache>
                <c:ptCount val="1"/>
                <c:pt idx="0">
                  <c:v>DAX-ETF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486D-4E4F-85D0-53421472BDC8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486D-4E4F-85D0-53421472BDC8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486D-4E4F-85D0-53421472BDC8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486D-4E4F-85D0-53421472BDC8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486D-4E4F-85D0-53421472BDC8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486D-4E4F-85D0-53421472BDC8}"/>
                </c:ext>
              </c:extLst>
            </c:dLbl>
            <c:dLbl>
              <c:idx val="6"/>
              <c:layout>
                <c:manualLayout>
                  <c:x val="9.8400984009840101E-3"/>
                  <c:y val="4.629629629629629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486D-4E4F-85D0-53421472BDC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Tabelle1!$A$5:$A$11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Tabelle1!$D$5:$D$11</c:f>
              <c:numCache>
                <c:formatCode>_("€"* #,##0.00_);_("€"* \(#,##0.00\);_("€"* "-"??_);_(@_)</c:formatCode>
                <c:ptCount val="7"/>
                <c:pt idx="0">
                  <c:v>108931</c:v>
                </c:pt>
                <c:pt idx="1">
                  <c:v>88560.902999999991</c:v>
                </c:pt>
                <c:pt idx="2">
                  <c:v>110524.00694399999</c:v>
                </c:pt>
                <c:pt idx="3">
                  <c:v>113839.72715232</c:v>
                </c:pt>
                <c:pt idx="4">
                  <c:v>131143.36567947263</c:v>
                </c:pt>
                <c:pt idx="5">
                  <c:v>114225.87150682065</c:v>
                </c:pt>
                <c:pt idx="6">
                  <c:v>136499.91645065069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7-486D-4E4F-85D0-53421472BD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08591080"/>
        <c:axId val="808592160"/>
      </c:lineChart>
      <c:catAx>
        <c:axId val="808591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08592160"/>
        <c:crosses val="autoZero"/>
        <c:auto val="1"/>
        <c:lblAlgn val="ctr"/>
        <c:lblOffset val="100"/>
        <c:noMultiLvlLbl val="0"/>
      </c:catAx>
      <c:valAx>
        <c:axId val="808592160"/>
        <c:scaling>
          <c:orientation val="minMax"/>
          <c:min val="8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&quot;€&quot;* #,##0_);_(&quot;€&quot;* \(#,##0\);_(&quot;€&quot;* &quot;-&quot;_);_(@_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08591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A7CA08-D871-44FC-8AA8-A2D438109A9C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461620-40E6-4859-887D-3745BAA80F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6537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671660-9335-0A44-930E-E0AC170F2CA6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0A706B-F588-9243-B437-921D3BA4FE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879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0A706B-F588-9243-B437-921D3BA4FEA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09164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EF7187-5D15-07C0-8C91-78FA487372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1D67ACA-AD72-55FC-E9BF-7C38F46D2A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E07BE0DC-C095-4708-FCEF-8E711C62C7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00873E2-2F8A-D0CB-29B7-6A5DEBD62D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0A706B-F588-9243-B437-921D3BA4FEA5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25672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534F23-697E-B815-F9AB-3708F328C7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4FE6C38-1BD4-D003-71FD-61B94538FC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63E83A7-4435-1ACB-F854-63999937A2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F35C564-3344-D27F-6284-8DBDA36608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0A706B-F588-9243-B437-921D3BA4FEA5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11014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0A706B-F588-9243-B437-921D3BA4FEA5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70016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0A706B-F588-9243-B437-921D3BA4FEA5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08473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0A706B-F588-9243-B437-921D3BA4FEA5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88478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0A706B-F588-9243-B437-921D3BA4FEA5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05134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0A706B-F588-9243-B437-921D3BA4FEA5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84353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0A706B-F588-9243-B437-921D3BA4FEA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6212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0A706B-F588-9243-B437-921D3BA4FEA5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0903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22CC5C-F0AB-084D-185A-22E58C84AE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6881C63-7D06-64D6-97EE-7F1056622E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D777C724-4920-87A7-8C00-C1B5C368AB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7D850AA-7B82-9F71-CFAE-501100FB50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0A706B-F588-9243-B437-921D3BA4FEA5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47649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0A706B-F588-9243-B437-921D3BA4FEA5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6117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50CB31-D15B-4C50-5E20-CC58EF4E3C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E49FD3C-51F0-A45B-4E8E-BD5BD39318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09CCC79-8EEF-6773-D427-C9AF2423D4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9C06FC1-5808-5144-5C7C-F89D546380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0A706B-F588-9243-B437-921D3BA4FEA5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52314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205DFC-FF42-04CE-B9B0-2E0BD39A2B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C5AC4C8-B16A-6E1A-C627-75A875DB43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52768AB-54A9-C3F9-C635-BF66792866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F8808F-6107-8978-CD8D-827190A78E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0A706B-F588-9243-B437-921D3BA4FEA5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21721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205DFC-FF42-04CE-B9B0-2E0BD39A2B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C5AC4C8-B16A-6E1A-C627-75A875DB43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52768AB-54A9-C3F9-C635-BF66792866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F8808F-6107-8978-CD8D-827190A78E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0A706B-F588-9243-B437-921D3BA4FEA5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18109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FDF044-E5D1-3B4E-37FF-D14B4B7DE5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48E1AE5-2F6F-D5D7-CC5D-221091D38A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DB9C9DC2-CF0D-1B08-832D-EAB4E9D6E8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2EF1121-F3C0-27D4-B9AE-D855EA12CC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0A706B-F588-9243-B437-921D3BA4FEA5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8752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microsoft.com/office/2007/relationships/hdphoto" Target="../media/hdphoto1.wdp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10.png"/><Relationship Id="rId5" Type="http://schemas.openxmlformats.org/officeDocument/2006/relationships/slideMaster" Target="../slideMasters/slideMaster3.xml"/><Relationship Id="rId4" Type="http://schemas.openxmlformats.org/officeDocument/2006/relationships/tags" Target="../tags/tag6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microsoft.com/office/2007/relationships/hdphoto" Target="../media/hdphoto1.wdp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0.png"/><Relationship Id="rId5" Type="http://schemas.openxmlformats.org/officeDocument/2006/relationships/slideMaster" Target="../slideMasters/slideMaster3.xml"/><Relationship Id="rId4" Type="http://schemas.openxmlformats.org/officeDocument/2006/relationships/tags" Target="../tags/tag10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microsoft.com/office/2007/relationships/hdphoto" Target="../media/hdphoto1.wdp"/><Relationship Id="rId5" Type="http://schemas.openxmlformats.org/officeDocument/2006/relationships/image" Target="../media/image10.png"/><Relationship Id="rId4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1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7" Type="http://schemas.microsoft.com/office/2007/relationships/hdphoto" Target="../media/hdphoto1.wdp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10.png"/><Relationship Id="rId5" Type="http://schemas.openxmlformats.org/officeDocument/2006/relationships/slideMaster" Target="../slideMasters/slideMaster3.xml"/><Relationship Id="rId4" Type="http://schemas.openxmlformats.org/officeDocument/2006/relationships/tags" Target="../tags/tag18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microsoft.com/office/2007/relationships/hdphoto" Target="../media/hdphoto1.wdp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10.png"/><Relationship Id="rId5" Type="http://schemas.openxmlformats.org/officeDocument/2006/relationships/slideMaster" Target="../slideMasters/slideMaster3.xml"/><Relationship Id="rId4" Type="http://schemas.openxmlformats.org/officeDocument/2006/relationships/tags" Target="../tags/tag2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microsoft.com/office/2007/relationships/hdphoto" Target="../media/hdphoto1.wdp"/><Relationship Id="rId5" Type="http://schemas.openxmlformats.org/officeDocument/2006/relationships/image" Target="../media/image10.png"/><Relationship Id="rId4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4" Type="http://schemas.openxmlformats.org/officeDocument/2006/relationships/image" Target="../media/image1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image" Target="../media/image1.png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4" Type="http://schemas.openxmlformats.org/officeDocument/2006/relationships/image" Target="../media/image1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5" Type="http://schemas.openxmlformats.org/officeDocument/2006/relationships/image" Target="../media/image1.png"/><Relationship Id="rId4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image" Target="../media/image1.png"/><Relationship Id="rId4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3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99B27899-3FAB-030D-F488-201299A9CDD6}"/>
              </a:ext>
            </a:extLst>
          </p:cNvPr>
          <p:cNvSpPr/>
          <p:nvPr userDrawn="1">
            <p:custDataLst>
              <p:tags r:id="rId1"/>
            </p:custDataLst>
          </p:nvPr>
        </p:nvSpPr>
        <p:spPr bwMode="gray">
          <a:xfrm rot="1308511">
            <a:off x="-1003389" y="-4703343"/>
            <a:ext cx="20538464" cy="14747333"/>
          </a:xfrm>
          <a:prstGeom prst="rect">
            <a:avLst/>
          </a:prstGeom>
          <a:solidFill>
            <a:srgbClr val="CAE8F3"/>
          </a:solidFill>
          <a:ln>
            <a:noFill/>
          </a:ln>
          <a:effectLst>
            <a:outerShdw blurRad="330200" dist="127000" dir="15840000" algn="tl" rotWithShape="0">
              <a:srgbClr val="195AA7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de-DE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3" name="Flussdiagramm: Manuelle Eingabe 12">
            <a:extLst>
              <a:ext uri="{FF2B5EF4-FFF2-40B4-BE49-F238E27FC236}">
                <a16:creationId xmlns:a16="http://schemas.microsoft.com/office/drawing/2014/main" id="{2F78EA5D-3DD1-909D-BA9E-938F3296859D}"/>
              </a:ext>
            </a:extLst>
          </p:cNvPr>
          <p:cNvSpPr/>
          <p:nvPr userDrawn="1"/>
        </p:nvSpPr>
        <p:spPr>
          <a:xfrm rot="16526077" flipV="1">
            <a:off x="-4890616" y="640966"/>
            <a:ext cx="8268093" cy="5529430"/>
          </a:xfrm>
          <a:prstGeom prst="flowChartManualInput">
            <a:avLst/>
          </a:prstGeom>
          <a:solidFill>
            <a:srgbClr val="EEF7F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Gotham Narrow Medium" pitchFamily="50" charset="0"/>
            </a:endParaRPr>
          </a:p>
        </p:txBody>
      </p:sp>
      <p:sp>
        <p:nvSpPr>
          <p:cNvPr id="4" name="Rechtwinkliges Dreieck 3">
            <a:extLst>
              <a:ext uri="{FF2B5EF4-FFF2-40B4-BE49-F238E27FC236}">
                <a16:creationId xmlns:a16="http://schemas.microsoft.com/office/drawing/2014/main" id="{92E4EC43-1CBC-ABAF-62C3-1753291C269A}"/>
              </a:ext>
            </a:extLst>
          </p:cNvPr>
          <p:cNvSpPr/>
          <p:nvPr userDrawn="1"/>
        </p:nvSpPr>
        <p:spPr>
          <a:xfrm rot="5400000">
            <a:off x="-664253" y="-889081"/>
            <a:ext cx="4396704" cy="5529431"/>
          </a:xfrm>
          <a:prstGeom prst="rtTriangle">
            <a:avLst/>
          </a:prstGeom>
          <a:solidFill>
            <a:srgbClr val="195AA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Gotham Narrow Medium" pitchFamily="50" charset="0"/>
            </a:endParaRP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DFF06F52-9A02-5B47-B0AF-E735DEE3C91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70000" y="5791200"/>
            <a:ext cx="1812925" cy="570450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Ort,</a:t>
            </a:r>
            <a:br>
              <a:rPr lang="de-DE" dirty="0"/>
            </a:br>
            <a:r>
              <a:rPr lang="de-DE" dirty="0"/>
              <a:t>00.00.0000</a:t>
            </a:r>
          </a:p>
        </p:txBody>
      </p:sp>
      <p:sp>
        <p:nvSpPr>
          <p:cNvPr id="6" name="Textplatzhalter 6">
            <a:extLst>
              <a:ext uri="{FF2B5EF4-FFF2-40B4-BE49-F238E27FC236}">
                <a16:creationId xmlns:a16="http://schemas.microsoft.com/office/drawing/2014/main" id="{D020D843-A8FF-6519-81B0-3C095F31360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95493" y="2218522"/>
            <a:ext cx="6724350" cy="14106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5500"/>
              </a:lnSpc>
              <a:spcBef>
                <a:spcPts val="0"/>
              </a:spcBef>
              <a:buFontTx/>
              <a:buNone/>
              <a:defRPr sz="5500" b="1" i="0">
                <a:solidFill>
                  <a:srgbClr val="2699D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Präsentationstitel </a:t>
            </a:r>
            <a:br>
              <a:rPr lang="de-DE" dirty="0"/>
            </a:br>
            <a:r>
              <a:rPr lang="de-DE" dirty="0"/>
              <a:t>in </a:t>
            </a:r>
            <a:r>
              <a:rPr lang="de-DE" dirty="0" err="1"/>
              <a:t>Bold</a:t>
            </a:r>
            <a:r>
              <a:rPr lang="de-DE" dirty="0"/>
              <a:t>, 55pt</a:t>
            </a:r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5D933317-90AB-8622-FE07-22118CAE494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87253" y="3629165"/>
            <a:ext cx="4765675" cy="889644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3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 in Arial </a:t>
            </a:r>
            <a:r>
              <a:rPr lang="de-DE" dirty="0" err="1"/>
              <a:t>Bold</a:t>
            </a:r>
            <a:br>
              <a:rPr lang="de-DE" dirty="0"/>
            </a:br>
            <a:r>
              <a:rPr lang="de-DE" dirty="0"/>
              <a:t>Schriftgröße 23pt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49BB7D9-7F63-926C-C9C6-B65EE58B509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63131" y="215868"/>
            <a:ext cx="1560581" cy="29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332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-vollflächig_Textfeld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2A7577BC-CB3C-4544-9B22-8BEB244E9B3E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26432D86-C581-F04A-91D9-9BF0EF475935}"/>
              </a:ext>
            </a:extLst>
          </p:cNvPr>
          <p:cNvSpPr txBox="1">
            <a:spLocks/>
          </p:cNvSpPr>
          <p:nvPr userDrawn="1"/>
        </p:nvSpPr>
        <p:spPr>
          <a:xfrm>
            <a:off x="0" y="6559200"/>
            <a:ext cx="3733800" cy="288000"/>
          </a:xfrm>
          <a:prstGeom prst="rect">
            <a:avLst/>
          </a:prstGeom>
        </p:spPr>
        <p:txBody>
          <a:bodyPr lIns="270000" tIns="0" rIns="0" bIns="144000" anchor="b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719B3C-8ADE-B747-A54A-516E96B54424}" type="datetime4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29. April 2024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9995932F-2F79-534E-847F-4822BE32E4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47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 algn="r"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10" name="Fußzeilenplatzhalter 1">
            <a:extLst>
              <a:ext uri="{FF2B5EF4-FFF2-40B4-BE49-F238E27FC236}">
                <a16:creationId xmlns:a16="http://schemas.microsoft.com/office/drawing/2014/main" id="{FA3F6115-1BC4-244D-BF5A-015C592848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73600" y="6559200"/>
            <a:ext cx="4114800" cy="288000"/>
          </a:xfrm>
          <a:prstGeom prst="rect">
            <a:avLst/>
          </a:prstGeom>
        </p:spPr>
        <p:txBody>
          <a:bodyPr vert="horz" lIns="0" tIns="0" rIns="0" bIns="144000" rtlCol="0" anchor="b" anchorCtr="0"/>
          <a:lstStyle>
            <a:lvl1pPr algn="r">
              <a:defRPr sz="100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17A4C3B-9872-0244-9514-830F9AA864CF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0" y="6559200"/>
            <a:ext cx="3733199" cy="288000"/>
          </a:xfrm>
          <a:prstGeom prst="rect">
            <a:avLst/>
          </a:prstGeom>
        </p:spPr>
        <p:txBody>
          <a:bodyPr lIns="270000" tIns="0" rIns="0" bIns="144000" anchor="b" anchorCtr="0"/>
          <a:lstStyle>
            <a:lvl1pPr>
              <a:defRPr sz="1000">
                <a:solidFill>
                  <a:srgbClr val="009CD7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F1F1D6F-E338-594A-887A-1312884E429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88400" y="6548400"/>
            <a:ext cx="604800" cy="298800"/>
          </a:xfrm>
          <a:prstGeom prst="rect">
            <a:avLst/>
          </a:prstGeom>
        </p:spPr>
        <p:txBody>
          <a:bodyPr lIns="0" tIns="0" rIns="270000" bIns="144000" anchor="b" anchorCtr="0"/>
          <a:lstStyle>
            <a:lvl1pPr algn="r">
              <a:defRPr sz="1000">
                <a:solidFill>
                  <a:srgbClr val="009CD7"/>
                </a:solidFill>
              </a:defRPr>
            </a:lvl1pPr>
          </a:lstStyle>
          <a:p>
            <a:fld id="{E0E1C622-E1BD-0644-821F-B03B235A76D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E30EDE3-8518-364F-A3AB-3C73B946CE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569F2256-D1C6-4A4E-9FC2-C6100A09742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47680" y="6018955"/>
            <a:ext cx="3776032" cy="299295"/>
          </a:xfrm>
          <a:prstGeom prst="rect">
            <a:avLst/>
          </a:prstGeom>
        </p:spPr>
        <p:txBody>
          <a:bodyPr wrap="square" lIns="144000" tIns="0" rIns="144000" bIns="14400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Bildunterschrift in Grau: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DE7C50C1-9B5D-9B49-8924-14781668CB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63131" y="215868"/>
            <a:ext cx="1560581" cy="292164"/>
          </a:xfrm>
          <a:prstGeom prst="rect">
            <a:avLst/>
          </a:prstGeom>
        </p:spPr>
      </p:pic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6" name="Textplatzhalter 15">
            <a:extLst>
              <a:ext uri="{FF2B5EF4-FFF2-40B4-BE49-F238E27FC236}">
                <a16:creationId xmlns:a16="http://schemas.microsoft.com/office/drawing/2014/main" id="{13A33162-7106-5886-4BE8-26840861EEA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66189" y="1118765"/>
            <a:ext cx="3768687" cy="5049837"/>
          </a:xfrm>
          <a:prstGeom prst="rect">
            <a:avLst/>
          </a:prstGeom>
          <a:solidFill>
            <a:schemeClr val="bg1"/>
          </a:solidFill>
          <a:effectLst>
            <a:outerShdw blurRad="671802" dist="246844" dir="5400000" algn="tl" rotWithShape="0">
              <a:srgbClr val="195AA7">
                <a:alpha val="24000"/>
              </a:srgbClr>
            </a:outerShdw>
          </a:effectLst>
        </p:spPr>
        <p:txBody>
          <a:bodyPr wrap="square" lIns="144000" tIns="144000" rIns="144000" bIns="144000">
            <a:noAutofit/>
          </a:bodyPr>
          <a:lstStyle>
            <a:lvl1pPr marL="1800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1pPr>
            <a:lvl2pPr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2pPr>
            <a:lvl3pPr marL="1143000" indent="-2286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buFont typeface="Symbol" pitchFamily="2" charset="2"/>
              <a:buChar char="-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3pPr>
          </a:lstStyle>
          <a:p>
            <a:r>
              <a:rPr lang="de-DE" dirty="0"/>
              <a:t>Erste Ebene: Hier steht ein Aufzählungspunkt oder ein beschreibender Text, Arial Regular, Schriftgröße 16pt, Zeilenabstand 1-fach, über mehrere Zeilen in schwarz.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5" name="Textplatzhalter 10">
            <a:extLst>
              <a:ext uri="{FF2B5EF4-FFF2-40B4-BE49-F238E27FC236}">
                <a16:creationId xmlns:a16="http://schemas.microsoft.com/office/drawing/2014/main" id="{DEB42227-09A4-814D-F451-A4A953BE4F8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68BA6529-B0A0-E365-2EA8-1442006C174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66189" y="6018955"/>
            <a:ext cx="3760788" cy="299295"/>
          </a:xfrm>
          <a:prstGeom prst="rect">
            <a:avLst/>
          </a:prstGeom>
        </p:spPr>
        <p:txBody>
          <a:bodyPr wrap="square" lIns="144000" tIns="0" rIns="144000" bIns="14400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Bildunterschrift in Grau: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0282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Bild_1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A9C6A16-41F8-B841-9CC7-F2211D8871B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50E47535-2F26-7117-3757-DBB6055C34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8" name="Textplatzhalter 10">
            <a:extLst>
              <a:ext uri="{FF2B5EF4-FFF2-40B4-BE49-F238E27FC236}">
                <a16:creationId xmlns:a16="http://schemas.microsoft.com/office/drawing/2014/main" id="{22A49972-5C58-BA6F-CBF7-89445F0CA2B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0791778A-79D3-A11A-5A0C-3C7D416C552E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269999" y="1510289"/>
            <a:ext cx="3769872" cy="38630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chemeClr val="accent1"/>
              </a:buClr>
              <a:buSzTx/>
              <a:buFontTx/>
              <a:buNone/>
              <a:tabLst/>
              <a:defRPr sz="1600" baseline="0">
                <a:solidFill>
                  <a:srgbClr val="58595B"/>
                </a:solidFill>
                <a:latin typeface="Arial"/>
                <a:cs typeface="Arial"/>
              </a:defRPr>
            </a:lvl1pPr>
            <a:lvl2pPr marL="346113" marR="0" indent="-173057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Char char="-"/>
              <a:tabLst/>
              <a:defRPr sz="1600" b="0" baseline="0">
                <a:solidFill>
                  <a:schemeClr val="tx1"/>
                </a:solidFill>
                <a:latin typeface="Arial"/>
                <a:cs typeface="Arial"/>
              </a:defRPr>
            </a:lvl2pPr>
            <a:lvl3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3pPr>
            <a:lvl4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595959"/>
                </a:solidFill>
                <a:latin typeface="Arial"/>
                <a:cs typeface="Arial"/>
              </a:defRPr>
            </a:lvl5pPr>
          </a:lstStyle>
          <a:p>
            <a:pPr marL="0" indent="0">
              <a:buClr>
                <a:schemeClr val="accent1"/>
              </a:buClr>
              <a:buFontTx/>
              <a:buNone/>
              <a:tabLst/>
            </a:pPr>
            <a:r>
              <a:rPr lang="de-DE" b="0" dirty="0"/>
              <a:t>Fließtext, Arial Regular, Schriftgröße 16pt, Zeilenabstand 1-fach: Lorem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consetetur </a:t>
            </a:r>
            <a:r>
              <a:rPr lang="de-DE" b="0" dirty="0" err="1"/>
              <a:t>sadipscing</a:t>
            </a:r>
            <a:r>
              <a:rPr lang="de-DE" b="0" dirty="0"/>
              <a:t> elitr, sed diam </a:t>
            </a:r>
            <a:r>
              <a:rPr lang="de-DE" b="0" dirty="0" err="1"/>
              <a:t>nonumy</a:t>
            </a:r>
            <a:r>
              <a:rPr lang="de-DE" b="0" dirty="0"/>
              <a:t> eirmod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dolore magna </a:t>
            </a:r>
            <a:r>
              <a:rPr lang="de-DE" b="0" dirty="0" err="1"/>
              <a:t>aliquyam</a:t>
            </a:r>
            <a:r>
              <a:rPr lang="de-DE" b="0" dirty="0"/>
              <a:t> erat, sed diam voluptua.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91C4738D-0D27-C1F0-97F0-6DB5C4A8BC9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69999" y="5929645"/>
            <a:ext cx="3773363" cy="307777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Bildunterschrift in Grau: Arial Regular, Schriftgröße 10pt, Zeilenabstand 12pt. Unten ausgerichtet.</a:t>
            </a:r>
          </a:p>
        </p:txBody>
      </p:sp>
      <p:sp>
        <p:nvSpPr>
          <p:cNvPr id="5" name="Bildplatzhalter 5">
            <a:extLst>
              <a:ext uri="{FF2B5EF4-FFF2-40B4-BE49-F238E27FC236}">
                <a16:creationId xmlns:a16="http://schemas.microsoft.com/office/drawing/2014/main" id="{E012900E-B806-7193-5CFB-1A88FED96C19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203700" y="1510290"/>
            <a:ext cx="7716839" cy="47271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0866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-Text_2: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40701" y="5929643"/>
            <a:ext cx="3779838" cy="307777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Bildunterschrift in Grau: Arial Regular, Schriftgröße 10pt, Zeilenabstand 12pt. Unten ausgerichtet.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A9C6A16-41F8-B841-9CC7-F2211D8871B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5" hasCustomPrompt="1"/>
          </p:nvPr>
        </p:nvSpPr>
        <p:spPr>
          <a:xfrm>
            <a:off x="8149274" y="1510289"/>
            <a:ext cx="3769872" cy="38630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chemeClr val="accent1"/>
              </a:buClr>
              <a:buSzTx/>
              <a:buFontTx/>
              <a:buNone/>
              <a:tabLst/>
              <a:defRPr sz="1600" baseline="0">
                <a:solidFill>
                  <a:srgbClr val="58595B"/>
                </a:solidFill>
                <a:latin typeface="Arial"/>
                <a:cs typeface="Arial"/>
              </a:defRPr>
            </a:lvl1pPr>
            <a:lvl2pPr marL="346113" marR="0" indent="-173057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Char char="-"/>
              <a:tabLst/>
              <a:defRPr sz="1600" b="0" baseline="0">
                <a:solidFill>
                  <a:schemeClr val="tx1"/>
                </a:solidFill>
                <a:latin typeface="Arial"/>
                <a:cs typeface="Arial"/>
              </a:defRPr>
            </a:lvl2pPr>
            <a:lvl3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3pPr>
            <a:lvl4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595959"/>
                </a:solidFill>
                <a:latin typeface="Arial"/>
                <a:cs typeface="Arial"/>
              </a:defRPr>
            </a:lvl5pPr>
          </a:lstStyle>
          <a:p>
            <a:pPr marL="0" indent="0">
              <a:buClr>
                <a:schemeClr val="accent1"/>
              </a:buClr>
              <a:buFontTx/>
              <a:buNone/>
              <a:tabLst/>
            </a:pPr>
            <a:r>
              <a:rPr lang="de-DE" b="0" dirty="0"/>
              <a:t>Fließtext, Arial Regular, Schriftgröße 16pt, Zeilenabstand 1-fach: Lorem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consetetur </a:t>
            </a:r>
            <a:r>
              <a:rPr lang="de-DE" b="0" dirty="0" err="1"/>
              <a:t>sadipscing</a:t>
            </a:r>
            <a:r>
              <a:rPr lang="de-DE" b="0" dirty="0"/>
              <a:t> elitr, sed diam </a:t>
            </a:r>
            <a:r>
              <a:rPr lang="de-DE" b="0" dirty="0" err="1"/>
              <a:t>nonumy</a:t>
            </a:r>
            <a:r>
              <a:rPr lang="de-DE" b="0" dirty="0"/>
              <a:t> eirmod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dolore magna </a:t>
            </a:r>
            <a:r>
              <a:rPr lang="de-DE" b="0" dirty="0" err="1"/>
              <a:t>aliquyam</a:t>
            </a:r>
            <a:r>
              <a:rPr lang="de-DE" b="0" dirty="0"/>
              <a:t> erat, sed diam voluptua.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.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D2424F41-E741-9CC0-8C4C-33B4CAC3FB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5" name="Textplatzhalter 10">
            <a:extLst>
              <a:ext uri="{FF2B5EF4-FFF2-40B4-BE49-F238E27FC236}">
                <a16:creationId xmlns:a16="http://schemas.microsoft.com/office/drawing/2014/main" id="{2D597A43-8662-8FD1-B225-ACA3BDE5A9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  <p:sp>
        <p:nvSpPr>
          <p:cNvPr id="4" name="Bildplatzhalter 5">
            <a:extLst>
              <a:ext uri="{FF2B5EF4-FFF2-40B4-BE49-F238E27FC236}">
                <a16:creationId xmlns:a16="http://schemas.microsoft.com/office/drawing/2014/main" id="{EC122A39-94AA-B3D2-DE2D-02379913E33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65111" y="1510289"/>
            <a:ext cx="7716839" cy="47271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5152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-1:1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CF7F0B3C-5510-8947-8A41-FA49811E14E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65111" y="1510290"/>
            <a:ext cx="4726800" cy="47271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63574" y="5929645"/>
            <a:ext cx="3779838" cy="307777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Bildunterschrift in Grau: Arial Regular, Schriftgröße 10pt, Zeilenabstand 12pt. Unten ausgerichtet.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A9C6A16-41F8-B841-9CC7-F2211D8871B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5" hasCustomPrompt="1"/>
          </p:nvPr>
        </p:nvSpPr>
        <p:spPr>
          <a:xfrm>
            <a:off x="5163574" y="1510289"/>
            <a:ext cx="6661364" cy="38630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chemeClr val="accent1"/>
              </a:buClr>
              <a:buSzTx/>
              <a:buFontTx/>
              <a:buNone/>
              <a:tabLst/>
              <a:defRPr sz="1600" baseline="0">
                <a:solidFill>
                  <a:srgbClr val="58595B"/>
                </a:solidFill>
                <a:latin typeface="Arial"/>
                <a:cs typeface="Arial"/>
              </a:defRPr>
            </a:lvl1pPr>
            <a:lvl2pPr marL="346113" marR="0" indent="-173057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Char char="-"/>
              <a:tabLst/>
              <a:defRPr sz="1600" b="0" baseline="0">
                <a:solidFill>
                  <a:schemeClr val="tx1"/>
                </a:solidFill>
                <a:latin typeface="Arial"/>
                <a:cs typeface="Arial"/>
              </a:defRPr>
            </a:lvl2pPr>
            <a:lvl3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3pPr>
            <a:lvl4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595959"/>
                </a:solidFill>
                <a:latin typeface="Arial"/>
                <a:cs typeface="Arial"/>
              </a:defRPr>
            </a:lvl5pPr>
          </a:lstStyle>
          <a:p>
            <a:pPr marL="0" indent="0">
              <a:buClr>
                <a:schemeClr val="accent1"/>
              </a:buClr>
              <a:buFontTx/>
              <a:buNone/>
              <a:tabLst/>
            </a:pPr>
            <a:r>
              <a:rPr lang="de-DE" b="0" dirty="0"/>
              <a:t>Fließtext, Arial Regular, Schriftgröße 16pt, Zeilenabstand 1-fach: Lorem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consetetur </a:t>
            </a:r>
            <a:r>
              <a:rPr lang="de-DE" b="0" dirty="0" err="1"/>
              <a:t>sadipscing</a:t>
            </a:r>
            <a:r>
              <a:rPr lang="de-DE" b="0" dirty="0"/>
              <a:t> elitr, sed diam </a:t>
            </a:r>
            <a:r>
              <a:rPr lang="de-DE" b="0" dirty="0" err="1"/>
              <a:t>nonumy</a:t>
            </a:r>
            <a:r>
              <a:rPr lang="de-DE" b="0" dirty="0"/>
              <a:t> eirmod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dolore magna </a:t>
            </a:r>
            <a:r>
              <a:rPr lang="de-DE" b="0" dirty="0" err="1"/>
              <a:t>aliquyam</a:t>
            </a:r>
            <a:r>
              <a:rPr lang="de-DE" b="0" dirty="0"/>
              <a:t> erat, sed diam voluptua.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.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D2424F41-E741-9CC0-8C4C-33B4CAC3FB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5" name="Textplatzhalter 10">
            <a:extLst>
              <a:ext uri="{FF2B5EF4-FFF2-40B4-BE49-F238E27FC236}">
                <a16:creationId xmlns:a16="http://schemas.microsoft.com/office/drawing/2014/main" id="{2D597A43-8662-8FD1-B225-ACA3BDE5A9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</p:spTree>
    <p:extLst>
      <p:ext uri="{BB962C8B-B14F-4D97-AF65-F5344CB8AC3E}">
        <p14:creationId xmlns:p14="http://schemas.microsoft.com/office/powerpoint/2010/main" val="8284458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CF7F0B3C-5510-8947-8A41-FA49811E14E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70000" y="1510290"/>
            <a:ext cx="5708933" cy="47271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76391" y="6083534"/>
            <a:ext cx="5744147" cy="153888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Bildunterschrift in Grau: Arial Regular, Schriftgröße 10pt, Zeilenabstand 12pt. Unten ausgerichtet.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A9C6A16-41F8-B841-9CC7-F2211D8871B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5" hasCustomPrompt="1"/>
          </p:nvPr>
        </p:nvSpPr>
        <p:spPr>
          <a:xfrm>
            <a:off x="6162550" y="1510289"/>
            <a:ext cx="5757988" cy="3600986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chemeClr val="accent1"/>
              </a:buClr>
              <a:buSzTx/>
              <a:buFontTx/>
              <a:buNone/>
              <a:tabLst/>
              <a:defRPr sz="1800" baseline="0">
                <a:solidFill>
                  <a:srgbClr val="505150"/>
                </a:solidFill>
                <a:latin typeface="Arial"/>
                <a:cs typeface="Arial"/>
              </a:defRPr>
            </a:lvl1pPr>
            <a:lvl2pPr marL="346113" marR="0" indent="-173057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Char char="-"/>
              <a:tabLst/>
              <a:defRPr sz="1600" b="0" baseline="0">
                <a:solidFill>
                  <a:schemeClr val="tx1"/>
                </a:solidFill>
                <a:latin typeface="Arial"/>
                <a:cs typeface="Arial"/>
              </a:defRPr>
            </a:lvl2pPr>
            <a:lvl3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3pPr>
            <a:lvl4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595959"/>
                </a:solidFill>
                <a:latin typeface="Arial"/>
                <a:cs typeface="Arial"/>
              </a:defRPr>
            </a:lvl5pPr>
          </a:lstStyle>
          <a:p>
            <a:pPr rtl="0"/>
            <a:r>
              <a:rPr lang="de-DE" dirty="0">
                <a:effectLst/>
              </a:rPr>
              <a:t> 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CDA68256-DD29-B16B-7B2C-CE7720BF27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5" name="Textplatzhalter 10">
            <a:extLst>
              <a:ext uri="{FF2B5EF4-FFF2-40B4-BE49-F238E27FC236}">
                <a16:creationId xmlns:a16="http://schemas.microsoft.com/office/drawing/2014/main" id="{13F4E551-5427-4CE9-023F-91CD3B738E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</p:spTree>
    <p:extLst>
      <p:ext uri="{BB962C8B-B14F-4D97-AF65-F5344CB8AC3E}">
        <p14:creationId xmlns:p14="http://schemas.microsoft.com/office/powerpoint/2010/main" val="3744665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Bilder_1: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CF7F0B3C-5510-8947-8A41-FA49811E14E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227233" y="1522053"/>
            <a:ext cx="3773364" cy="378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A9C6A16-41F8-B841-9CC7-F2211D8871B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11" name="Bildplatzhalter 5">
            <a:extLst>
              <a:ext uri="{FF2B5EF4-FFF2-40B4-BE49-F238E27FC236}">
                <a16:creationId xmlns:a16="http://schemas.microsoft.com/office/drawing/2014/main" id="{B5F7F8B5-0BD7-374B-9D42-D98CDDA115B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72435" y="1522053"/>
            <a:ext cx="3766749" cy="378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4C011E2F-F972-82F4-DC79-454E764A82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5" name="Textplatzhalter 10">
            <a:extLst>
              <a:ext uri="{FF2B5EF4-FFF2-40B4-BE49-F238E27FC236}">
                <a16:creationId xmlns:a16="http://schemas.microsoft.com/office/drawing/2014/main" id="{B327972C-5FFE-3298-1E62-F0DA462E4E7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4596EEB8-CC7A-442E-A51C-E7C0C059DAAF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269999" y="1510290"/>
            <a:ext cx="3769872" cy="3780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chemeClr val="accent1"/>
              </a:buClr>
              <a:buSzTx/>
              <a:buFontTx/>
              <a:buNone/>
              <a:tabLst/>
              <a:defRPr sz="1600" baseline="0">
                <a:solidFill>
                  <a:srgbClr val="58595B"/>
                </a:solidFill>
                <a:latin typeface="Arial"/>
                <a:cs typeface="Arial"/>
              </a:defRPr>
            </a:lvl1pPr>
            <a:lvl2pPr marL="346113" marR="0" indent="-173057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Char char="-"/>
              <a:tabLst/>
              <a:defRPr sz="1600" b="0" baseline="0">
                <a:solidFill>
                  <a:schemeClr val="tx1"/>
                </a:solidFill>
                <a:latin typeface="Arial"/>
                <a:cs typeface="Arial"/>
              </a:defRPr>
            </a:lvl2pPr>
            <a:lvl3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3pPr>
            <a:lvl4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595959"/>
                </a:solidFill>
                <a:latin typeface="Arial"/>
                <a:cs typeface="Arial"/>
              </a:defRPr>
            </a:lvl5pPr>
          </a:lstStyle>
          <a:p>
            <a:pPr marL="0" indent="0">
              <a:buClr>
                <a:schemeClr val="accent1"/>
              </a:buClr>
              <a:buFontTx/>
              <a:buNone/>
              <a:tabLst/>
            </a:pPr>
            <a:r>
              <a:rPr lang="de-DE" b="0" dirty="0"/>
              <a:t>Fließtext, Arial Regular, Schriftgröße 16pt, Zeilenabstand 1-fach: Lorem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consetetur </a:t>
            </a:r>
            <a:r>
              <a:rPr lang="de-DE" b="0" dirty="0" err="1"/>
              <a:t>sadipscing</a:t>
            </a:r>
            <a:r>
              <a:rPr lang="de-DE" b="0" dirty="0"/>
              <a:t> elitr, sed diam </a:t>
            </a:r>
            <a:r>
              <a:rPr lang="de-DE" b="0" dirty="0" err="1"/>
              <a:t>nonumy</a:t>
            </a:r>
            <a:r>
              <a:rPr lang="de-DE" b="0" dirty="0"/>
              <a:t> eirmod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dolore magna </a:t>
            </a:r>
            <a:r>
              <a:rPr lang="de-DE" b="0" dirty="0" err="1"/>
              <a:t>aliquyam</a:t>
            </a:r>
            <a:r>
              <a:rPr lang="de-DE" b="0" dirty="0"/>
              <a:t> erat, sed diam voluptua.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.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E9F478D0-A6E6-CE88-DF52-6DA69EE6B42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70000" y="5890475"/>
            <a:ext cx="3769872" cy="307777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Bildunterschrift in Grau: Arial Regular, Schriftgröße 10pt, Zeilenabstand 12pt. Unten ausgerichtet.</a:t>
            </a:r>
          </a:p>
        </p:txBody>
      </p:sp>
    </p:spTree>
    <p:extLst>
      <p:ext uri="{BB962C8B-B14F-4D97-AF65-F5344CB8AC3E}">
        <p14:creationId xmlns:p14="http://schemas.microsoft.com/office/powerpoint/2010/main" val="1730075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_1: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CF7F0B3C-5510-8947-8A41-FA49811E14E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70000" y="1510288"/>
            <a:ext cx="4726873" cy="4726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A9C6A16-41F8-B841-9CC7-F2211D8871B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4C011E2F-F972-82F4-DC79-454E764A82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5" name="Textplatzhalter 10">
            <a:extLst>
              <a:ext uri="{FF2B5EF4-FFF2-40B4-BE49-F238E27FC236}">
                <a16:creationId xmlns:a16="http://schemas.microsoft.com/office/drawing/2014/main" id="{B327972C-5FFE-3298-1E62-F0DA462E4E7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  <p:sp>
        <p:nvSpPr>
          <p:cNvPr id="8" name="Bildplatzhalter 5">
            <a:extLst>
              <a:ext uri="{FF2B5EF4-FFF2-40B4-BE49-F238E27FC236}">
                <a16:creationId xmlns:a16="http://schemas.microsoft.com/office/drawing/2014/main" id="{E0597B39-E889-46CE-18B3-AD07420DB87E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5155624" y="1510288"/>
            <a:ext cx="4726873" cy="4726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68610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6xBild_1:1_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69999" y="6010473"/>
            <a:ext cx="3773363" cy="307777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Bildunterschrift in Grau: Arial Regular, Schriftgröße 10pt, Zeilenabstand 12pt. Unten ausgerichtet.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A9C6A16-41F8-B841-9CC7-F2211D8871B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269999" y="1510289"/>
            <a:ext cx="3769872" cy="38630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chemeClr val="accent1"/>
              </a:buClr>
              <a:buSzTx/>
              <a:buFontTx/>
              <a:buNone/>
              <a:tabLst/>
              <a:defRPr sz="1600" baseline="0">
                <a:solidFill>
                  <a:srgbClr val="58595B"/>
                </a:solidFill>
                <a:latin typeface="Arial"/>
                <a:cs typeface="Arial"/>
              </a:defRPr>
            </a:lvl1pPr>
            <a:lvl2pPr marL="346113" marR="0" indent="-173057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Char char="-"/>
              <a:tabLst/>
              <a:defRPr sz="1600" b="0" baseline="0">
                <a:solidFill>
                  <a:schemeClr val="tx1"/>
                </a:solidFill>
                <a:latin typeface="Arial"/>
                <a:cs typeface="Arial"/>
              </a:defRPr>
            </a:lvl2pPr>
            <a:lvl3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3pPr>
            <a:lvl4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595959"/>
                </a:solidFill>
                <a:latin typeface="Arial"/>
                <a:cs typeface="Arial"/>
              </a:defRPr>
            </a:lvl5pPr>
          </a:lstStyle>
          <a:p>
            <a:pPr marL="0" indent="0">
              <a:buClr>
                <a:schemeClr val="accent1"/>
              </a:buClr>
              <a:buFontTx/>
              <a:buNone/>
              <a:tabLst/>
            </a:pPr>
            <a:r>
              <a:rPr lang="de-DE" b="0" dirty="0"/>
              <a:t>Fließtext, Arial Regular, Schriftgröße 16pt, Zeilenabstand 1-fach: Lorem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consetetur </a:t>
            </a:r>
            <a:r>
              <a:rPr lang="de-DE" b="0" dirty="0" err="1"/>
              <a:t>sadipscing</a:t>
            </a:r>
            <a:r>
              <a:rPr lang="de-DE" b="0" dirty="0"/>
              <a:t> elitr, sed diam </a:t>
            </a:r>
            <a:r>
              <a:rPr lang="de-DE" b="0" dirty="0" err="1"/>
              <a:t>nonumy</a:t>
            </a:r>
            <a:r>
              <a:rPr lang="de-DE" b="0" dirty="0"/>
              <a:t> eirmod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dolore magna </a:t>
            </a:r>
            <a:r>
              <a:rPr lang="de-DE" b="0" dirty="0" err="1"/>
              <a:t>aliquyam</a:t>
            </a:r>
            <a:r>
              <a:rPr lang="de-DE" b="0" dirty="0"/>
              <a:t> erat, sed diam voluptua.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.</a:t>
            </a:r>
          </a:p>
        </p:txBody>
      </p:sp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2488D482-A71B-7B2E-1C28-B3E8AABE13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5" name="Textplatzhalter 10">
            <a:extLst>
              <a:ext uri="{FF2B5EF4-FFF2-40B4-BE49-F238E27FC236}">
                <a16:creationId xmlns:a16="http://schemas.microsoft.com/office/drawing/2014/main" id="{AA15DA56-9F30-42F6-B8FE-B4B2AB5C403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  <p:sp>
        <p:nvSpPr>
          <p:cNvPr id="15" name="Bildplatzhalter 5">
            <a:extLst>
              <a:ext uri="{FF2B5EF4-FFF2-40B4-BE49-F238E27FC236}">
                <a16:creationId xmlns:a16="http://schemas.microsoft.com/office/drawing/2014/main" id="{57644D2D-D917-A158-B7EC-B0F385CF3CE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220050" y="1511056"/>
            <a:ext cx="2305393" cy="23053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16" name="Bildplatzhalter 5">
            <a:extLst>
              <a:ext uri="{FF2B5EF4-FFF2-40B4-BE49-F238E27FC236}">
                <a16:creationId xmlns:a16="http://schemas.microsoft.com/office/drawing/2014/main" id="{0E2916CE-9031-611F-6C0B-F7D4F232AC63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220050" y="3997798"/>
            <a:ext cx="2305393" cy="23053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17" name="Bildplatzhalter 5">
            <a:extLst>
              <a:ext uri="{FF2B5EF4-FFF2-40B4-BE49-F238E27FC236}">
                <a16:creationId xmlns:a16="http://schemas.microsoft.com/office/drawing/2014/main" id="{9BCE3E0C-9796-8F2C-BDEB-E7383158697F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702132" y="1511056"/>
            <a:ext cx="2305393" cy="23053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7120E286-8E5D-03CC-75D1-32AE2790AE61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699669" y="3997798"/>
            <a:ext cx="2305393" cy="23053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19" name="Bildplatzhalter 5">
            <a:extLst>
              <a:ext uri="{FF2B5EF4-FFF2-40B4-BE49-F238E27FC236}">
                <a16:creationId xmlns:a16="http://schemas.microsoft.com/office/drawing/2014/main" id="{C12981DC-38DB-4836-65DD-C3D87B4B456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9184214" y="1511056"/>
            <a:ext cx="2305393" cy="23053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20" name="Bildplatzhalter 5">
            <a:extLst>
              <a:ext uri="{FF2B5EF4-FFF2-40B4-BE49-F238E27FC236}">
                <a16:creationId xmlns:a16="http://schemas.microsoft.com/office/drawing/2014/main" id="{A18E83FF-C955-2E72-8D3A-8AF2DAEA0A2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9184214" y="3997798"/>
            <a:ext cx="2305393" cy="23053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4184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xBild_1:1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718708" y="6010473"/>
            <a:ext cx="3871055" cy="307777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Bildunterschrift in Grau: Arial Regular, Schriftgröße 10pt, Zeilenabstand 12pt. Unten ausgerichtet.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A9C6A16-41F8-B841-9CC7-F2211D8871B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16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82BAF3ED-75B7-15B7-9110-AAC1FB5A7D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5" name="Textplatzhalter 10">
            <a:extLst>
              <a:ext uri="{FF2B5EF4-FFF2-40B4-BE49-F238E27FC236}">
                <a16:creationId xmlns:a16="http://schemas.microsoft.com/office/drawing/2014/main" id="{17F2127E-EF12-D961-FE4F-6736660965C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  <p:sp>
        <p:nvSpPr>
          <p:cNvPr id="24" name="Bildplatzhalter 5">
            <a:extLst>
              <a:ext uri="{FF2B5EF4-FFF2-40B4-BE49-F238E27FC236}">
                <a16:creationId xmlns:a16="http://schemas.microsoft.com/office/drawing/2014/main" id="{334D2EAE-2482-B00D-F75C-24DCC9A196D8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70000" y="1511056"/>
            <a:ext cx="2305393" cy="23053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25" name="Bildplatzhalter 5">
            <a:extLst>
              <a:ext uri="{FF2B5EF4-FFF2-40B4-BE49-F238E27FC236}">
                <a16:creationId xmlns:a16="http://schemas.microsoft.com/office/drawing/2014/main" id="{DD07108D-1826-AFD2-38CD-CCE50900AAB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270000" y="3997798"/>
            <a:ext cx="2305393" cy="23053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26" name="Bildplatzhalter 5">
            <a:extLst>
              <a:ext uri="{FF2B5EF4-FFF2-40B4-BE49-F238E27FC236}">
                <a16:creationId xmlns:a16="http://schemas.microsoft.com/office/drawing/2014/main" id="{72A91622-029F-7B31-CB05-66467FEE6713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752082" y="1511056"/>
            <a:ext cx="2305393" cy="23053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27" name="Bildplatzhalter 5">
            <a:extLst>
              <a:ext uri="{FF2B5EF4-FFF2-40B4-BE49-F238E27FC236}">
                <a16:creationId xmlns:a16="http://schemas.microsoft.com/office/drawing/2014/main" id="{492FEF08-D163-8590-D9BD-9814CDDB57F7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2749619" y="3997798"/>
            <a:ext cx="2305393" cy="23053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28" name="Bildplatzhalter 5">
            <a:extLst>
              <a:ext uri="{FF2B5EF4-FFF2-40B4-BE49-F238E27FC236}">
                <a16:creationId xmlns:a16="http://schemas.microsoft.com/office/drawing/2014/main" id="{BA10AFF3-04EE-8B93-50C8-C6747DCBC2E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5234164" y="1511056"/>
            <a:ext cx="2305393" cy="23053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29" name="Bildplatzhalter 5">
            <a:extLst>
              <a:ext uri="{FF2B5EF4-FFF2-40B4-BE49-F238E27FC236}">
                <a16:creationId xmlns:a16="http://schemas.microsoft.com/office/drawing/2014/main" id="{19636F05-D683-B852-B93B-F7EA6A854FF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5234164" y="3997798"/>
            <a:ext cx="2305393" cy="23053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193664DB-1AF0-A8C7-E7AD-46CF2E1C4537}"/>
              </a:ext>
            </a:extLst>
          </p:cNvPr>
          <p:cNvSpPr>
            <a:spLocks noGrp="1"/>
          </p:cNvSpPr>
          <p:nvPr>
            <p:ph idx="29" hasCustomPrompt="1"/>
          </p:nvPr>
        </p:nvSpPr>
        <p:spPr>
          <a:xfrm>
            <a:off x="7718708" y="1510289"/>
            <a:ext cx="3871055" cy="38630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chemeClr val="accent1"/>
              </a:buClr>
              <a:buSzTx/>
              <a:buFontTx/>
              <a:buNone/>
              <a:tabLst/>
              <a:defRPr sz="1600" baseline="0">
                <a:solidFill>
                  <a:srgbClr val="58595B"/>
                </a:solidFill>
                <a:latin typeface="Arial"/>
                <a:cs typeface="Arial"/>
              </a:defRPr>
            </a:lvl1pPr>
            <a:lvl2pPr marL="346113" marR="0" indent="-173057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Char char="-"/>
              <a:tabLst/>
              <a:defRPr sz="1600" b="0" baseline="0">
                <a:solidFill>
                  <a:schemeClr val="tx1"/>
                </a:solidFill>
                <a:latin typeface="Arial"/>
                <a:cs typeface="Arial"/>
              </a:defRPr>
            </a:lvl2pPr>
            <a:lvl3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3pPr>
            <a:lvl4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595959"/>
                </a:solidFill>
                <a:latin typeface="Arial"/>
                <a:cs typeface="Arial"/>
              </a:defRPr>
            </a:lvl5pPr>
          </a:lstStyle>
          <a:p>
            <a:pPr marL="0" indent="0">
              <a:buClr>
                <a:schemeClr val="accent1"/>
              </a:buClr>
              <a:buFontTx/>
              <a:buNone/>
              <a:tabLst/>
            </a:pPr>
            <a:r>
              <a:rPr lang="de-DE" b="0" dirty="0"/>
              <a:t>Fließtext, Arial Regular, Schriftgröße 16pt, Zeilenabstand 1-fach: Lorem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consetetur </a:t>
            </a:r>
            <a:r>
              <a:rPr lang="de-DE" b="0" dirty="0" err="1"/>
              <a:t>sadipscing</a:t>
            </a:r>
            <a:r>
              <a:rPr lang="de-DE" b="0" dirty="0"/>
              <a:t> elitr, sed diam </a:t>
            </a:r>
            <a:r>
              <a:rPr lang="de-DE" b="0" dirty="0" err="1"/>
              <a:t>nonumy</a:t>
            </a:r>
            <a:r>
              <a:rPr lang="de-DE" b="0" dirty="0"/>
              <a:t> eirmod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dolore magna </a:t>
            </a:r>
            <a:r>
              <a:rPr lang="de-DE" b="0" dirty="0" err="1"/>
              <a:t>aliquyam</a:t>
            </a:r>
            <a:r>
              <a:rPr lang="de-DE" b="0" dirty="0"/>
              <a:t> erat, sed diam voluptua.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533572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xBild_Text_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A9C6A16-41F8-B841-9CC7-F2211D8871B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16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82BAF3ED-75B7-15B7-9110-AAC1FB5A7D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5" name="Textplatzhalter 10">
            <a:extLst>
              <a:ext uri="{FF2B5EF4-FFF2-40B4-BE49-F238E27FC236}">
                <a16:creationId xmlns:a16="http://schemas.microsoft.com/office/drawing/2014/main" id="{17F2127E-EF12-D961-FE4F-6736660965C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2C87E8D3-2E91-41E5-2E18-D6EA81DACCA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43752" y="5890475"/>
            <a:ext cx="3672512" cy="307777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Bildunterschrift in Grau: Arial Regular, Schriftgröße 10pt, Zeilenabstand 12pt. Unten ausgerichtet.</a:t>
            </a:r>
          </a:p>
        </p:txBody>
      </p:sp>
      <p:sp>
        <p:nvSpPr>
          <p:cNvPr id="8" name="Bildplatzhalter 5">
            <a:extLst>
              <a:ext uri="{FF2B5EF4-FFF2-40B4-BE49-F238E27FC236}">
                <a16:creationId xmlns:a16="http://schemas.microsoft.com/office/drawing/2014/main" id="{A28CC2C9-E1BC-54DF-52C5-CB30C889464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70000" y="1522053"/>
            <a:ext cx="3773363" cy="225451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11" name="Bildplatzhalter 5">
            <a:extLst>
              <a:ext uri="{FF2B5EF4-FFF2-40B4-BE49-F238E27FC236}">
                <a16:creationId xmlns:a16="http://schemas.microsoft.com/office/drawing/2014/main" id="{036F7BC9-6D97-D1FD-3506-7FEDD0F0947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70000" y="3943741"/>
            <a:ext cx="3778250" cy="225451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13" name="Bildplatzhalter 5">
            <a:extLst>
              <a:ext uri="{FF2B5EF4-FFF2-40B4-BE49-F238E27FC236}">
                <a16:creationId xmlns:a16="http://schemas.microsoft.com/office/drawing/2014/main" id="{B89F1490-4271-0EAB-B493-1F2502C671D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215202" y="1522053"/>
            <a:ext cx="3766748" cy="225451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14" name="Bildplatzhalter 5">
            <a:extLst>
              <a:ext uri="{FF2B5EF4-FFF2-40B4-BE49-F238E27FC236}">
                <a16:creationId xmlns:a16="http://schemas.microsoft.com/office/drawing/2014/main" id="{26257EEE-1324-BD3F-4B9B-E14F004905C3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15202" y="3943741"/>
            <a:ext cx="3766748" cy="225451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22CAA06E-C909-264C-4336-CBFDF42F999A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8144995" y="1510289"/>
            <a:ext cx="3769872" cy="38630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chemeClr val="accent1"/>
              </a:buClr>
              <a:buSzTx/>
              <a:buFontTx/>
              <a:buNone/>
              <a:tabLst/>
              <a:defRPr sz="1600" baseline="0">
                <a:solidFill>
                  <a:srgbClr val="58595B"/>
                </a:solidFill>
                <a:latin typeface="Arial"/>
                <a:cs typeface="Arial"/>
              </a:defRPr>
            </a:lvl1pPr>
            <a:lvl2pPr marL="346113" marR="0" indent="-173057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Char char="-"/>
              <a:tabLst/>
              <a:defRPr sz="1600" b="0" baseline="0">
                <a:solidFill>
                  <a:schemeClr val="tx1"/>
                </a:solidFill>
                <a:latin typeface="Arial"/>
                <a:cs typeface="Arial"/>
              </a:defRPr>
            </a:lvl2pPr>
            <a:lvl3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3pPr>
            <a:lvl4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595959"/>
                </a:solidFill>
                <a:latin typeface="Arial"/>
                <a:cs typeface="Arial"/>
              </a:defRPr>
            </a:lvl5pPr>
          </a:lstStyle>
          <a:p>
            <a:pPr marL="0" indent="0">
              <a:buClr>
                <a:schemeClr val="accent1"/>
              </a:buClr>
              <a:buFontTx/>
              <a:buNone/>
              <a:tabLst/>
            </a:pPr>
            <a:r>
              <a:rPr lang="de-DE" b="0" dirty="0"/>
              <a:t>Fließtext, Arial Regular, Schriftgröße 16pt, Zeilenabstand 1-fach: Lorem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consetetur </a:t>
            </a:r>
            <a:r>
              <a:rPr lang="de-DE" b="0" dirty="0" err="1"/>
              <a:t>sadipscing</a:t>
            </a:r>
            <a:r>
              <a:rPr lang="de-DE" b="0" dirty="0"/>
              <a:t> elitr, sed diam </a:t>
            </a:r>
            <a:r>
              <a:rPr lang="de-DE" b="0" dirty="0" err="1"/>
              <a:t>nonumy</a:t>
            </a:r>
            <a:r>
              <a:rPr lang="de-DE" b="0" dirty="0"/>
              <a:t> eirmod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dolore magna </a:t>
            </a:r>
            <a:r>
              <a:rPr lang="de-DE" b="0" dirty="0" err="1"/>
              <a:t>aliquyam</a:t>
            </a:r>
            <a:r>
              <a:rPr lang="de-DE" b="0" dirty="0"/>
              <a:t> erat, sed diam voluptua.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78011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B5C8557C-D8CB-89AA-D917-CDEC6E87B8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47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 algn="r"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3" name="Flussdiagramm: Manuelle Eingabe 12">
            <a:extLst>
              <a:ext uri="{FF2B5EF4-FFF2-40B4-BE49-F238E27FC236}">
                <a16:creationId xmlns:a16="http://schemas.microsoft.com/office/drawing/2014/main" id="{2F78EA5D-3DD1-909D-BA9E-938F3296859D}"/>
              </a:ext>
            </a:extLst>
          </p:cNvPr>
          <p:cNvSpPr/>
          <p:nvPr userDrawn="1"/>
        </p:nvSpPr>
        <p:spPr>
          <a:xfrm rot="16526077" flipV="1">
            <a:off x="-4890616" y="640966"/>
            <a:ext cx="8268093" cy="5529430"/>
          </a:xfrm>
          <a:prstGeom prst="flowChartManualInput">
            <a:avLst/>
          </a:prstGeom>
          <a:solidFill>
            <a:srgbClr val="EEF7F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Gotham Narrow Medium" pitchFamily="50" charset="0"/>
            </a:endParaRPr>
          </a:p>
        </p:txBody>
      </p:sp>
      <p:sp>
        <p:nvSpPr>
          <p:cNvPr id="4" name="Rechtwinkliges Dreieck 3">
            <a:extLst>
              <a:ext uri="{FF2B5EF4-FFF2-40B4-BE49-F238E27FC236}">
                <a16:creationId xmlns:a16="http://schemas.microsoft.com/office/drawing/2014/main" id="{92E4EC43-1CBC-ABAF-62C3-1753291C269A}"/>
              </a:ext>
            </a:extLst>
          </p:cNvPr>
          <p:cNvSpPr/>
          <p:nvPr userDrawn="1"/>
        </p:nvSpPr>
        <p:spPr>
          <a:xfrm rot="5400000">
            <a:off x="-664253" y="-889081"/>
            <a:ext cx="4396704" cy="5529431"/>
          </a:xfrm>
          <a:prstGeom prst="rtTriangle">
            <a:avLst/>
          </a:prstGeom>
          <a:solidFill>
            <a:srgbClr val="195AA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Gotham Narrow Medium" pitchFamily="50" charset="0"/>
            </a:endParaRP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DFF06F52-9A02-5B47-B0AF-E735DEE3C91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70000" y="5791200"/>
            <a:ext cx="1812925" cy="570450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Ort,</a:t>
            </a:r>
            <a:br>
              <a:rPr lang="de-DE" dirty="0"/>
            </a:br>
            <a:r>
              <a:rPr lang="de-DE" dirty="0"/>
              <a:t>00.00.0000</a:t>
            </a:r>
          </a:p>
        </p:txBody>
      </p:sp>
      <p:sp>
        <p:nvSpPr>
          <p:cNvPr id="6" name="Textplatzhalter 6">
            <a:extLst>
              <a:ext uri="{FF2B5EF4-FFF2-40B4-BE49-F238E27FC236}">
                <a16:creationId xmlns:a16="http://schemas.microsoft.com/office/drawing/2014/main" id="{D020D843-A8FF-6519-81B0-3C095F31360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95493" y="2218522"/>
            <a:ext cx="6724350" cy="14106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5500"/>
              </a:lnSpc>
              <a:spcBef>
                <a:spcPts val="0"/>
              </a:spcBef>
              <a:buFontTx/>
              <a:buNone/>
              <a:defRPr sz="5500" b="1" i="0">
                <a:solidFill>
                  <a:srgbClr val="2699D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Präsentationstitel </a:t>
            </a:r>
            <a:br>
              <a:rPr lang="de-DE" dirty="0"/>
            </a:br>
            <a:r>
              <a:rPr lang="de-DE" dirty="0"/>
              <a:t>in </a:t>
            </a:r>
            <a:r>
              <a:rPr lang="de-DE" dirty="0" err="1"/>
              <a:t>Bold</a:t>
            </a:r>
            <a:r>
              <a:rPr lang="de-DE" dirty="0"/>
              <a:t>, 55pt</a:t>
            </a:r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5D933317-90AB-8622-FE07-22118CAE494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87253" y="3629165"/>
            <a:ext cx="4765675" cy="889644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3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 in Arial </a:t>
            </a:r>
            <a:r>
              <a:rPr lang="de-DE" dirty="0" err="1"/>
              <a:t>Bold</a:t>
            </a:r>
            <a:br>
              <a:rPr lang="de-DE" dirty="0"/>
            </a:br>
            <a:r>
              <a:rPr lang="de-DE" dirty="0"/>
              <a:t>Schriftgröße 23pt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49BB7D9-7F63-926C-C9C6-B65EE58B50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63131" y="215868"/>
            <a:ext cx="1560581" cy="29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17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4xBild-1:1_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70000" y="5890475"/>
            <a:ext cx="3769872" cy="307777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Bildunterschrift in Grau: Arial Regular, Schriftgröße 10pt, Zeilenabstand 12pt. Unten ausgerichtet.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A9C6A16-41F8-B841-9CC7-F2211D8871B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4C011E2F-F972-82F4-DC79-454E764A82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5" name="Textplatzhalter 10">
            <a:extLst>
              <a:ext uri="{FF2B5EF4-FFF2-40B4-BE49-F238E27FC236}">
                <a16:creationId xmlns:a16="http://schemas.microsoft.com/office/drawing/2014/main" id="{B327972C-5FFE-3298-1E62-F0DA462E4E7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4ED039AC-14B3-8FA1-3A09-5351569553AB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269999" y="1510289"/>
            <a:ext cx="3769872" cy="38630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chemeClr val="accent1"/>
              </a:buClr>
              <a:buSzTx/>
              <a:buFontTx/>
              <a:buNone/>
              <a:tabLst/>
              <a:defRPr sz="1600" baseline="0">
                <a:solidFill>
                  <a:srgbClr val="58595B"/>
                </a:solidFill>
                <a:latin typeface="Arial"/>
                <a:cs typeface="Arial"/>
              </a:defRPr>
            </a:lvl1pPr>
            <a:lvl2pPr marL="346113" marR="0" indent="-173057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Char char="-"/>
              <a:tabLst/>
              <a:defRPr sz="1600" b="0" baseline="0">
                <a:solidFill>
                  <a:schemeClr val="tx1"/>
                </a:solidFill>
                <a:latin typeface="Arial"/>
                <a:cs typeface="Arial"/>
              </a:defRPr>
            </a:lvl2pPr>
            <a:lvl3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3pPr>
            <a:lvl4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595959"/>
                </a:solidFill>
                <a:latin typeface="Arial"/>
                <a:cs typeface="Arial"/>
              </a:defRPr>
            </a:lvl5pPr>
          </a:lstStyle>
          <a:p>
            <a:pPr marL="0" indent="0">
              <a:buClr>
                <a:schemeClr val="accent1"/>
              </a:buClr>
              <a:buFontTx/>
              <a:buNone/>
              <a:tabLst/>
            </a:pPr>
            <a:r>
              <a:rPr lang="de-DE" b="0" dirty="0"/>
              <a:t>Fließtext, Arial Regular, Schriftgröße 16pt, Zeilenabstand 1-fach: Lorem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consetetur </a:t>
            </a:r>
            <a:r>
              <a:rPr lang="de-DE" b="0" dirty="0" err="1"/>
              <a:t>sadipscing</a:t>
            </a:r>
            <a:r>
              <a:rPr lang="de-DE" b="0" dirty="0"/>
              <a:t> elitr, sed diam </a:t>
            </a:r>
            <a:r>
              <a:rPr lang="de-DE" b="0" dirty="0" err="1"/>
              <a:t>nonumy</a:t>
            </a:r>
            <a:r>
              <a:rPr lang="de-DE" b="0" dirty="0"/>
              <a:t> eirmod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dolore magna </a:t>
            </a:r>
            <a:r>
              <a:rPr lang="de-DE" b="0" dirty="0" err="1"/>
              <a:t>aliquyam</a:t>
            </a:r>
            <a:r>
              <a:rPr lang="de-DE" b="0" dirty="0"/>
              <a:t> erat, sed diam voluptua.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.</a:t>
            </a:r>
          </a:p>
        </p:txBody>
      </p:sp>
      <p:sp>
        <p:nvSpPr>
          <p:cNvPr id="24" name="Bildplatzhalter 5">
            <a:extLst>
              <a:ext uri="{FF2B5EF4-FFF2-40B4-BE49-F238E27FC236}">
                <a16:creationId xmlns:a16="http://schemas.microsoft.com/office/drawing/2014/main" id="{07528953-39A1-9E49-EBE2-3559C059E09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72436" y="1522053"/>
            <a:ext cx="3766748" cy="225451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25" name="Bildplatzhalter 5">
            <a:extLst>
              <a:ext uri="{FF2B5EF4-FFF2-40B4-BE49-F238E27FC236}">
                <a16:creationId xmlns:a16="http://schemas.microsoft.com/office/drawing/2014/main" id="{1778B8B7-AAF5-F720-45CD-BE1D8855704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172436" y="3943741"/>
            <a:ext cx="3766748" cy="225451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7" name="Bildplatzhalter 5">
            <a:extLst>
              <a:ext uri="{FF2B5EF4-FFF2-40B4-BE49-F238E27FC236}">
                <a16:creationId xmlns:a16="http://schemas.microsoft.com/office/drawing/2014/main" id="{8843889F-FA7D-1644-6E30-61BA4B0DAC8F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4215202" y="1522053"/>
            <a:ext cx="3766748" cy="225451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9" name="Bildplatzhalter 5">
            <a:extLst>
              <a:ext uri="{FF2B5EF4-FFF2-40B4-BE49-F238E27FC236}">
                <a16:creationId xmlns:a16="http://schemas.microsoft.com/office/drawing/2014/main" id="{C345E358-31C7-000A-BACE-72C79E568E21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215202" y="3943741"/>
            <a:ext cx="3766748" cy="225451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4801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hrere-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84A8E90-8710-C043-9FBA-AB4D74FC665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394C344B-C0C6-F254-A673-7FA9AA0533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5" name="Textplatzhalter 10">
            <a:extLst>
              <a:ext uri="{FF2B5EF4-FFF2-40B4-BE49-F238E27FC236}">
                <a16:creationId xmlns:a16="http://schemas.microsoft.com/office/drawing/2014/main" id="{FD27EF0E-0CF5-F5C1-65C7-FC6AA5940FA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  <p:sp>
        <p:nvSpPr>
          <p:cNvPr id="6" name="Textplatzhalter 10">
            <a:extLst>
              <a:ext uri="{FF2B5EF4-FFF2-40B4-BE49-F238E27FC236}">
                <a16:creationId xmlns:a16="http://schemas.microsoft.com/office/drawing/2014/main" id="{A42CF90D-D8B1-1E66-BCDA-74A16111ACD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3525" y="3322278"/>
            <a:ext cx="3779838" cy="471359"/>
          </a:xfrm>
          <a:prstGeom prst="rect">
            <a:avLst/>
          </a:prstGeom>
        </p:spPr>
        <p:txBody>
          <a:bodyPr lIns="0" tIns="162000" rIns="0" bIns="0" anchor="t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Bildunterschrift in Grau: Arial Regular, Schriftgröße 10pt, Zeilenabstand 12pt. Höchstens zwei Zeilen möglich.</a:t>
            </a:r>
          </a:p>
        </p:txBody>
      </p:sp>
      <p:sp>
        <p:nvSpPr>
          <p:cNvPr id="7" name="Bildplatzhalter 8">
            <a:extLst>
              <a:ext uri="{FF2B5EF4-FFF2-40B4-BE49-F238E27FC236}">
                <a16:creationId xmlns:a16="http://schemas.microsoft.com/office/drawing/2014/main" id="{1EEDDB3B-32F4-8DED-F3E2-76CFA6077D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77763" y="3949559"/>
            <a:ext cx="3765600" cy="18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8" name="Textplatzhalter 10">
            <a:extLst>
              <a:ext uri="{FF2B5EF4-FFF2-40B4-BE49-F238E27FC236}">
                <a16:creationId xmlns:a16="http://schemas.microsoft.com/office/drawing/2014/main" id="{AF780048-8D52-E3FC-9094-50F8430D19C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3525" y="5758524"/>
            <a:ext cx="3779838" cy="471359"/>
          </a:xfrm>
          <a:prstGeom prst="rect">
            <a:avLst/>
          </a:prstGeom>
        </p:spPr>
        <p:txBody>
          <a:bodyPr lIns="0" tIns="162000" rIns="0" bIns="0" anchor="t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Bildunterschrift in Grau: Arial Regular, Schriftgröße 10pt, Zeilenabstand 12pt. Höchstens zwei Zeilen möglich.</a:t>
            </a:r>
          </a:p>
        </p:txBody>
      </p:sp>
      <p:sp>
        <p:nvSpPr>
          <p:cNvPr id="10" name="Bildplatzhalter 8">
            <a:extLst>
              <a:ext uri="{FF2B5EF4-FFF2-40B4-BE49-F238E27FC236}">
                <a16:creationId xmlns:a16="http://schemas.microsoft.com/office/drawing/2014/main" id="{BFBD6A1B-1BC6-C971-47F2-EC132A11C02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26400" y="3949559"/>
            <a:ext cx="3765600" cy="18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12" name="Bildplatzhalter 8">
            <a:extLst>
              <a:ext uri="{FF2B5EF4-FFF2-40B4-BE49-F238E27FC236}">
                <a16:creationId xmlns:a16="http://schemas.microsoft.com/office/drawing/2014/main" id="{767357CD-285F-D1AA-C312-BB54B5D34511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172000" y="3949559"/>
            <a:ext cx="3765600" cy="18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729B17EA-4BBE-8595-5661-61F12C161A2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212162" y="3322278"/>
            <a:ext cx="3779838" cy="471359"/>
          </a:xfrm>
          <a:prstGeom prst="rect">
            <a:avLst/>
          </a:prstGeom>
        </p:spPr>
        <p:txBody>
          <a:bodyPr lIns="0" tIns="162000" rIns="0" bIns="0" anchor="t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Bildunterschrift in Grau: Arial Regular, Schriftgröße 10pt, Zeilenabstand 12pt. Höchstens zwei Zeilen möglich.</a:t>
            </a:r>
          </a:p>
        </p:txBody>
      </p:sp>
      <p:sp>
        <p:nvSpPr>
          <p:cNvPr id="21" name="Textplatzhalter 10">
            <a:extLst>
              <a:ext uri="{FF2B5EF4-FFF2-40B4-BE49-F238E27FC236}">
                <a16:creationId xmlns:a16="http://schemas.microsoft.com/office/drawing/2014/main" id="{B72638A4-8A4E-73D3-E997-237E98EC4B9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57762" y="3322278"/>
            <a:ext cx="3779838" cy="471359"/>
          </a:xfrm>
          <a:prstGeom prst="rect">
            <a:avLst/>
          </a:prstGeom>
        </p:spPr>
        <p:txBody>
          <a:bodyPr lIns="0" tIns="162000" rIns="0" bIns="0" anchor="t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Bildunterschrift in Grau: Arial Regular, Schriftgröße 10pt, Zeilenabstand 12pt. Höchstens zwei Zeilen möglich.</a:t>
            </a:r>
          </a:p>
        </p:txBody>
      </p:sp>
      <p:sp>
        <p:nvSpPr>
          <p:cNvPr id="24" name="Textplatzhalter 10">
            <a:extLst>
              <a:ext uri="{FF2B5EF4-FFF2-40B4-BE49-F238E27FC236}">
                <a16:creationId xmlns:a16="http://schemas.microsoft.com/office/drawing/2014/main" id="{A68FBB60-BA6C-4F8F-2332-931282440C2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212162" y="5758524"/>
            <a:ext cx="3779838" cy="471359"/>
          </a:xfrm>
          <a:prstGeom prst="rect">
            <a:avLst/>
          </a:prstGeom>
        </p:spPr>
        <p:txBody>
          <a:bodyPr lIns="0" tIns="162000" rIns="0" bIns="0" anchor="t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Bildunterschrift in Grau: Arial Regular, Schriftgröße 10pt, Zeilenabstand 12pt. Höchstens zwei Zeilen möglich.</a:t>
            </a:r>
          </a:p>
        </p:txBody>
      </p:sp>
      <p:sp>
        <p:nvSpPr>
          <p:cNvPr id="25" name="Textplatzhalter 10">
            <a:extLst>
              <a:ext uri="{FF2B5EF4-FFF2-40B4-BE49-F238E27FC236}">
                <a16:creationId xmlns:a16="http://schemas.microsoft.com/office/drawing/2014/main" id="{3C648507-EFF2-6B5E-4267-940C9FDCC56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157762" y="5758524"/>
            <a:ext cx="3779838" cy="471359"/>
          </a:xfrm>
          <a:prstGeom prst="rect">
            <a:avLst/>
          </a:prstGeom>
        </p:spPr>
        <p:txBody>
          <a:bodyPr lIns="0" tIns="162000" rIns="0" bIns="0" anchor="t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Bildunterschrift in Grau: Arial Regular, Schriftgröße 10pt, Zeilenabstand 12pt. Höchstens zwei Zeilen möglich.</a:t>
            </a:r>
          </a:p>
        </p:txBody>
      </p:sp>
      <p:sp>
        <p:nvSpPr>
          <p:cNvPr id="28" name="Bildplatzhalter 8">
            <a:extLst>
              <a:ext uri="{FF2B5EF4-FFF2-40B4-BE49-F238E27FC236}">
                <a16:creationId xmlns:a16="http://schemas.microsoft.com/office/drawing/2014/main" id="{10EDF574-9603-5064-CD5B-5FD496E213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77763" y="1522053"/>
            <a:ext cx="3765600" cy="18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29" name="Bildplatzhalter 8">
            <a:extLst>
              <a:ext uri="{FF2B5EF4-FFF2-40B4-BE49-F238E27FC236}">
                <a16:creationId xmlns:a16="http://schemas.microsoft.com/office/drawing/2014/main" id="{52C5607F-9EC3-8717-A7F2-128E4024CFE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26400" y="1522800"/>
            <a:ext cx="3765600" cy="18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30" name="Bildplatzhalter 8">
            <a:extLst>
              <a:ext uri="{FF2B5EF4-FFF2-40B4-BE49-F238E27FC236}">
                <a16:creationId xmlns:a16="http://schemas.microsoft.com/office/drawing/2014/main" id="{EB92B94B-8297-C39F-5889-80728E71F1A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72000" y="1522053"/>
            <a:ext cx="3765600" cy="18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15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84929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E1D0784-96D4-9044-99E5-D8EDDE7BC2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5" name="Diagrammplatzhalter 4">
            <a:extLst>
              <a:ext uri="{FF2B5EF4-FFF2-40B4-BE49-F238E27FC236}">
                <a16:creationId xmlns:a16="http://schemas.microsoft.com/office/drawing/2014/main" id="{4ADBBC1A-3314-7046-A8EC-0B86909AF953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263525" y="1510289"/>
            <a:ext cx="5751513" cy="47271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</a:lstStyle>
          <a:p>
            <a:r>
              <a:rPr lang="de-DE" dirty="0"/>
              <a:t>Diagramm</a:t>
            </a:r>
          </a:p>
        </p:txBody>
      </p:sp>
      <p:sp>
        <p:nvSpPr>
          <p:cNvPr id="6" name="Diagrammplatzhalter 4">
            <a:extLst>
              <a:ext uri="{FF2B5EF4-FFF2-40B4-BE49-F238E27FC236}">
                <a16:creationId xmlns:a16="http://schemas.microsoft.com/office/drawing/2014/main" id="{61E167AA-7F46-AB43-B405-E938A25942D2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6180231" y="1510289"/>
            <a:ext cx="5751513" cy="47271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</a:lstStyle>
          <a:p>
            <a:r>
              <a:rPr lang="de-DE" dirty="0"/>
              <a:t>Diagramm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00231594-608A-4A4E-8434-4B503EABBCB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2575" y="6073643"/>
            <a:ext cx="5744147" cy="153888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Legende zu Diagramm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A426ACA2-BCF4-6E4B-A7F9-9B8DC77E5E6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75375" y="6073643"/>
            <a:ext cx="5744147" cy="153888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Legende zu Diagramm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7914FE79-71F5-9B6F-6F01-557E1CEA03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8" name="Textplatzhalter 10">
            <a:extLst>
              <a:ext uri="{FF2B5EF4-FFF2-40B4-BE49-F238E27FC236}">
                <a16:creationId xmlns:a16="http://schemas.microsoft.com/office/drawing/2014/main" id="{BED5A8D3-0426-4A42-CA01-633A7ADDF36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</p:spTree>
    <p:extLst>
      <p:ext uri="{BB962C8B-B14F-4D97-AF65-F5344CB8AC3E}">
        <p14:creationId xmlns:p14="http://schemas.microsoft.com/office/powerpoint/2010/main" val="1812337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E1D0784-96D4-9044-99E5-D8EDDE7BC2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A426ACA2-BCF4-6E4B-A7F9-9B8DC77E5E6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75375" y="6073645"/>
            <a:ext cx="5744147" cy="153888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Legende zu Diagramm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5" hasCustomPrompt="1"/>
          </p:nvPr>
        </p:nvSpPr>
        <p:spPr>
          <a:xfrm>
            <a:off x="270000" y="1510289"/>
            <a:ext cx="5757988" cy="3600986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chemeClr val="accent1"/>
              </a:buClr>
              <a:buSzTx/>
              <a:buFontTx/>
              <a:buNone/>
              <a:tabLst/>
              <a:defRPr sz="1600" baseline="0">
                <a:solidFill>
                  <a:srgbClr val="58595B"/>
                </a:solidFill>
                <a:latin typeface="Arial"/>
                <a:cs typeface="Arial"/>
              </a:defRPr>
            </a:lvl1pPr>
            <a:lvl2pPr marL="346113" marR="0" indent="-173057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Char char="-"/>
              <a:tabLst/>
              <a:defRPr sz="1600" b="0" baseline="0">
                <a:solidFill>
                  <a:schemeClr val="tx1"/>
                </a:solidFill>
                <a:latin typeface="Arial"/>
                <a:cs typeface="Arial"/>
              </a:defRPr>
            </a:lvl2pPr>
            <a:lvl3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3pPr>
            <a:lvl4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595959"/>
                </a:solidFill>
                <a:latin typeface="Arial"/>
                <a:cs typeface="Arial"/>
              </a:defRPr>
            </a:lvl5pPr>
          </a:lstStyle>
          <a:p>
            <a:pPr marL="0" indent="0">
              <a:buClr>
                <a:schemeClr val="accent1"/>
              </a:buClr>
              <a:buFontTx/>
              <a:buNone/>
              <a:tabLst/>
            </a:pPr>
            <a:r>
              <a:rPr lang="de-DE" b="0" dirty="0"/>
              <a:t>Fließtext, Arial Regular, Schriftgröße 16pt, Zeilenabstand 1-fach: Lorem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consetetur </a:t>
            </a:r>
            <a:r>
              <a:rPr lang="de-DE" b="0" dirty="0" err="1"/>
              <a:t>sadipscing</a:t>
            </a:r>
            <a:r>
              <a:rPr lang="de-DE" b="0" dirty="0"/>
              <a:t> elitr, sed diam </a:t>
            </a:r>
            <a:r>
              <a:rPr lang="de-DE" b="0" dirty="0" err="1"/>
              <a:t>nonumy</a:t>
            </a:r>
            <a:r>
              <a:rPr lang="de-DE" b="0" dirty="0"/>
              <a:t> eirmod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dolore magna </a:t>
            </a:r>
            <a:r>
              <a:rPr lang="de-DE" b="0" dirty="0" err="1"/>
              <a:t>aliquyam</a:t>
            </a:r>
            <a:r>
              <a:rPr lang="de-DE" b="0" dirty="0"/>
              <a:t> erat, sed diam voluptua.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 magna </a:t>
            </a:r>
            <a:r>
              <a:rPr lang="de-DE" b="0" dirty="0" err="1"/>
              <a:t>aliquyam</a:t>
            </a:r>
            <a:r>
              <a:rPr lang="de-DE" b="0" dirty="0"/>
              <a:t> </a:t>
            </a:r>
            <a:r>
              <a:rPr lang="de-DE" b="0" dirty="0" err="1"/>
              <a:t>erat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voluptua</a:t>
            </a:r>
            <a:r>
              <a:rPr lang="de-DE" b="0" dirty="0"/>
              <a:t>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</a:t>
            </a:r>
          </a:p>
          <a:p>
            <a:pPr rtl="0"/>
            <a:r>
              <a:rPr lang="de-DE" dirty="0">
                <a:effectLst/>
              </a:rPr>
              <a:t> 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EA2E0A6C-3381-EB0D-BF8E-BD8831F238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10" name="Textplatzhalter 10">
            <a:extLst>
              <a:ext uri="{FF2B5EF4-FFF2-40B4-BE49-F238E27FC236}">
                <a16:creationId xmlns:a16="http://schemas.microsoft.com/office/drawing/2014/main" id="{0454F746-3CB6-274D-6076-D20CBD99EC7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  <p:sp>
        <p:nvSpPr>
          <p:cNvPr id="2" name="Diagrammplatzhalter 4">
            <a:extLst>
              <a:ext uri="{FF2B5EF4-FFF2-40B4-BE49-F238E27FC236}">
                <a16:creationId xmlns:a16="http://schemas.microsoft.com/office/drawing/2014/main" id="{DF90F462-E945-1868-EAF2-8E93F90E2D3B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6180231" y="1510289"/>
            <a:ext cx="5751513" cy="47271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</a:lstStyle>
          <a:p>
            <a:r>
              <a:rPr lang="de-DE" dirty="0"/>
              <a:t>Diagramm</a:t>
            </a:r>
          </a:p>
        </p:txBody>
      </p:sp>
    </p:spTree>
    <p:extLst>
      <p:ext uri="{BB962C8B-B14F-4D97-AF65-F5344CB8AC3E}">
        <p14:creationId xmlns:p14="http://schemas.microsoft.com/office/powerpoint/2010/main" val="38093661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E1D0784-96D4-9044-99E5-D8EDDE7BC2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A426ACA2-BCF4-6E4B-A7F9-9B8DC77E5E6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70000" y="6082535"/>
            <a:ext cx="5744147" cy="153888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Legende zu Diagramm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1523B367-12FD-F0F3-1B41-C58BFECCBC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5" name="Diagrammplatzhalter 4">
            <a:extLst>
              <a:ext uri="{FF2B5EF4-FFF2-40B4-BE49-F238E27FC236}">
                <a16:creationId xmlns:a16="http://schemas.microsoft.com/office/drawing/2014/main" id="{37A0B569-BEFF-C73C-D716-F8257105A757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270000" y="1510289"/>
            <a:ext cx="5751513" cy="47271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</a:lstStyle>
          <a:p>
            <a:r>
              <a:rPr lang="de-DE" dirty="0"/>
              <a:t>Diagramm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19BD22D3-C7F2-B6EC-CAEC-FAB52DEC6FA7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162550" y="1510289"/>
            <a:ext cx="5757988" cy="3600986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chemeClr val="accent1"/>
              </a:buClr>
              <a:buSzTx/>
              <a:buFontTx/>
              <a:buNone/>
              <a:tabLst/>
              <a:defRPr sz="1600" baseline="0">
                <a:solidFill>
                  <a:srgbClr val="58595B"/>
                </a:solidFill>
                <a:latin typeface="Arial"/>
                <a:cs typeface="Arial"/>
              </a:defRPr>
            </a:lvl1pPr>
            <a:lvl2pPr marL="346113" marR="0" indent="-173057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Char char="-"/>
              <a:tabLst/>
              <a:defRPr sz="1600" b="0" baseline="0">
                <a:solidFill>
                  <a:schemeClr val="tx1"/>
                </a:solidFill>
                <a:latin typeface="Arial"/>
                <a:cs typeface="Arial"/>
              </a:defRPr>
            </a:lvl2pPr>
            <a:lvl3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3pPr>
            <a:lvl4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595959"/>
                </a:solidFill>
                <a:latin typeface="Arial"/>
                <a:cs typeface="Arial"/>
              </a:defRPr>
            </a:lvl5pPr>
          </a:lstStyle>
          <a:p>
            <a:pPr marL="0" indent="0">
              <a:buClr>
                <a:schemeClr val="accent1"/>
              </a:buClr>
              <a:buFontTx/>
              <a:buNone/>
              <a:tabLst/>
            </a:pPr>
            <a:r>
              <a:rPr lang="de-DE" b="0" dirty="0"/>
              <a:t>Fließtext, Arial Regular, Schriftgröße 16pt, Zeilenabstand 1-fach: Lorem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consetetur </a:t>
            </a:r>
            <a:r>
              <a:rPr lang="de-DE" b="0" dirty="0" err="1"/>
              <a:t>sadipscing</a:t>
            </a:r>
            <a:r>
              <a:rPr lang="de-DE" b="0" dirty="0"/>
              <a:t> elitr, sed diam </a:t>
            </a:r>
            <a:r>
              <a:rPr lang="de-DE" b="0" dirty="0" err="1"/>
              <a:t>nonumy</a:t>
            </a:r>
            <a:r>
              <a:rPr lang="de-DE" b="0" dirty="0"/>
              <a:t> eirmod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dolore magna </a:t>
            </a:r>
            <a:r>
              <a:rPr lang="de-DE" b="0" dirty="0" err="1"/>
              <a:t>aliquyam</a:t>
            </a:r>
            <a:r>
              <a:rPr lang="de-DE" b="0" dirty="0"/>
              <a:t> erat, sed diam voluptua.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 magna </a:t>
            </a:r>
            <a:r>
              <a:rPr lang="de-DE" b="0" dirty="0" err="1"/>
              <a:t>aliquyam</a:t>
            </a:r>
            <a:r>
              <a:rPr lang="de-DE" b="0" dirty="0"/>
              <a:t> </a:t>
            </a:r>
            <a:r>
              <a:rPr lang="de-DE" b="0" dirty="0" err="1"/>
              <a:t>erat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voluptua</a:t>
            </a:r>
            <a:r>
              <a:rPr lang="de-DE" b="0" dirty="0"/>
              <a:t>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</a:t>
            </a:r>
          </a:p>
          <a:p>
            <a:pPr rtl="0"/>
            <a:r>
              <a:rPr lang="de-DE" dirty="0">
                <a:effectLst/>
              </a:rPr>
              <a:t> 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A2DEF194-9735-EDF3-F38B-6C128B309F5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</p:spTree>
    <p:extLst>
      <p:ext uri="{BB962C8B-B14F-4D97-AF65-F5344CB8AC3E}">
        <p14:creationId xmlns:p14="http://schemas.microsoft.com/office/powerpoint/2010/main" val="9596570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271B8F5-FF42-7146-A13C-68F4BF86CDD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5" name="Tabellenplatzhalter 4">
            <a:extLst>
              <a:ext uri="{FF2B5EF4-FFF2-40B4-BE49-F238E27FC236}">
                <a16:creationId xmlns:a16="http://schemas.microsoft.com/office/drawing/2014/main" id="{F8D3C2A4-FB0A-1A45-8A25-F207FEA07D2A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274638" y="1510290"/>
            <a:ext cx="11645900" cy="47271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C5B81375-3719-576A-8B13-5BA2F7E7D2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C4D881A6-AB67-9783-59F6-0ADA49D12F4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</p:spTree>
    <p:extLst>
      <p:ext uri="{BB962C8B-B14F-4D97-AF65-F5344CB8AC3E}">
        <p14:creationId xmlns:p14="http://schemas.microsoft.com/office/powerpoint/2010/main" val="14786276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_Junglöw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E2ACC57-5983-8541-A1AA-F49BE85B4C6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58888" y="0"/>
            <a:ext cx="4765675" cy="6858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4500"/>
              </a:lnSpc>
              <a:spcBef>
                <a:spcPts val="0"/>
              </a:spcBef>
              <a:buFontTx/>
              <a:buNone/>
              <a:defRPr sz="4000"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»Hier steht ein Zitat oder Statement in Arial Regular, 40pt und Zeilenabstand 45pt, das vertikal zentriert ist.«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A700622-4A13-BD45-A7B8-08CD13883D9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86573" y="1581149"/>
            <a:ext cx="3973022" cy="4308475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8ADC2DA-185F-8441-B96A-1F53A6C30EA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7473600" y="6559767"/>
            <a:ext cx="4114800" cy="288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39522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_Löwi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E2ACC57-5983-8541-A1AA-F49BE85B4C6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69025" y="0"/>
            <a:ext cx="4765675" cy="6858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4500"/>
              </a:lnSpc>
              <a:spcBef>
                <a:spcPts val="0"/>
              </a:spcBef>
              <a:buFontTx/>
              <a:buNone/>
              <a:defRPr sz="4000"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»Hier steht ein Zitat oder Statement in Arial Regular, 40pt und Zeilenabstand 45pt, das vertikal zentriert ist.«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4475CA9-0F98-1C4D-9C0A-1CEBD8DD8FB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5713" y="609600"/>
            <a:ext cx="4356306" cy="5829300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730C1F4-2D47-5647-9A27-A6C574243CF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7473600" y="6559767"/>
            <a:ext cx="4114800" cy="288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41808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eitungsartike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!!Rechteck 45">
            <a:extLst>
              <a:ext uri="{FF2B5EF4-FFF2-40B4-BE49-F238E27FC236}">
                <a16:creationId xmlns:a16="http://schemas.microsoft.com/office/drawing/2014/main" id="{5E64FD57-AB63-1285-1F3D-75FA90EAC1C0}"/>
              </a:ext>
            </a:extLst>
          </p:cNvPr>
          <p:cNvSpPr/>
          <p:nvPr userDrawn="1">
            <p:custDataLst>
              <p:tags r:id="rId1"/>
            </p:custDataLst>
          </p:nvPr>
        </p:nvSpPr>
        <p:spPr bwMode="gray">
          <a:xfrm rot="21380186">
            <a:off x="-235015" y="-543666"/>
            <a:ext cx="13660262" cy="8962349"/>
          </a:xfrm>
          <a:prstGeom prst="rect">
            <a:avLst/>
          </a:prstGeom>
          <a:solidFill>
            <a:srgbClr val="CAE8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de-DE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7569C068-E533-E14D-9F82-6FADBE184D2C}"/>
              </a:ext>
            </a:extLst>
          </p:cNvPr>
          <p:cNvSpPr/>
          <p:nvPr userDrawn="1"/>
        </p:nvSpPr>
        <p:spPr>
          <a:xfrm>
            <a:off x="1092200" y="1271588"/>
            <a:ext cx="10001250" cy="504666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20E770-2205-2C49-B822-8F1DE7423C6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57300" y="1570037"/>
            <a:ext cx="9683750" cy="590535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5500" b="0">
                <a:solidFill>
                  <a:schemeClr val="tx2"/>
                </a:solidFill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Titel Zeitschrift</a:t>
            </a:r>
          </a:p>
        </p:txBody>
      </p: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264CC121-43C3-9540-B283-B22A81609BA4}"/>
              </a:ext>
            </a:extLst>
          </p:cNvPr>
          <p:cNvCxnSpPr/>
          <p:nvPr userDrawn="1"/>
        </p:nvCxnSpPr>
        <p:spPr>
          <a:xfrm>
            <a:off x="1257300" y="2548991"/>
            <a:ext cx="968375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90BB0A0B-03E9-4440-90D9-B242927327B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57300" y="2395242"/>
            <a:ext cx="1800225" cy="154283"/>
          </a:xfrm>
          <a:prstGeom prst="rect">
            <a:avLst/>
          </a:prstGeom>
        </p:spPr>
        <p:txBody>
          <a:bodyPr lIns="0" tIns="0" rIns="0" bIns="36000" anchor="b" anchorCtr="0"/>
          <a:lstStyle>
            <a:lvl1pPr marL="0" indent="0">
              <a:lnSpc>
                <a:spcPts val="1000"/>
              </a:lnSpc>
              <a:spcBef>
                <a:spcPts val="0"/>
              </a:spcBef>
              <a:buNone/>
              <a:defRPr sz="900" b="1" i="0">
                <a:solidFill>
                  <a:schemeClr val="tx2"/>
                </a:solidFill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ORT, 1. JANUAR 2019</a:t>
            </a:r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4D9C7F82-AE66-8845-9B84-26A862F6DA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38943" y="2395242"/>
            <a:ext cx="1800225" cy="154283"/>
          </a:xfrm>
          <a:prstGeom prst="rect">
            <a:avLst/>
          </a:prstGeom>
        </p:spPr>
        <p:txBody>
          <a:bodyPr lIns="0" tIns="0" rIns="0" bIns="36000" anchor="b" anchorCtr="0"/>
          <a:lstStyle>
            <a:lvl1pPr marL="0" indent="0" algn="r">
              <a:lnSpc>
                <a:spcPts val="1000"/>
              </a:lnSpc>
              <a:spcBef>
                <a:spcPts val="0"/>
              </a:spcBef>
              <a:buNone/>
              <a:defRPr sz="900" b="1" i="0">
                <a:solidFill>
                  <a:schemeClr val="tx2"/>
                </a:solidFill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NR. XXXXXX</a:t>
            </a:r>
          </a:p>
        </p:txBody>
      </p:sp>
      <p:cxnSp>
        <p:nvCxnSpPr>
          <p:cNvPr id="13" name="Gerade Verbindung 12">
            <a:extLst>
              <a:ext uri="{FF2B5EF4-FFF2-40B4-BE49-F238E27FC236}">
                <a16:creationId xmlns:a16="http://schemas.microsoft.com/office/drawing/2014/main" id="{BB299417-230E-4049-9ECF-B0C6736A1580}"/>
              </a:ext>
            </a:extLst>
          </p:cNvPr>
          <p:cNvCxnSpPr/>
          <p:nvPr userDrawn="1"/>
        </p:nvCxnSpPr>
        <p:spPr>
          <a:xfrm>
            <a:off x="4118846" y="2678464"/>
            <a:ext cx="0" cy="3639786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E66B01C-9644-5D4E-B478-04BDD6E609B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57300" y="2678113"/>
            <a:ext cx="2786063" cy="56425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ctr">
              <a:lnSpc>
                <a:spcPts val="2200"/>
              </a:lnSpc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Titel </a:t>
            </a:r>
            <a:br>
              <a:rPr lang="de-DE" dirty="0"/>
            </a:br>
            <a:r>
              <a:rPr lang="de-DE" dirty="0"/>
              <a:t>hinzufügen</a:t>
            </a:r>
          </a:p>
        </p:txBody>
      </p:sp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3BD4AFE7-37D9-514A-8B2E-E3B3476497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57300" y="3431023"/>
            <a:ext cx="2786063" cy="256480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 marL="0" indent="0" algn="ctr">
              <a:lnSpc>
                <a:spcPts val="1000"/>
              </a:lnSpc>
              <a:spcBef>
                <a:spcPts val="0"/>
              </a:spcBef>
              <a:buNone/>
              <a:defRPr sz="900" b="1" i="0">
                <a:solidFill>
                  <a:schemeClr val="tx2"/>
                </a:solidFill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UNTERTITEL ODER NAME</a:t>
            </a:r>
            <a:br>
              <a:rPr lang="de-DE" dirty="0"/>
            </a:br>
            <a:r>
              <a:rPr lang="de-DE" dirty="0"/>
              <a:t>DES AUTORS HINZUFÜGEN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1381D222-74DB-D84D-A3DF-5204E9512A2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57300" y="3880430"/>
            <a:ext cx="2786063" cy="1834926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None/>
              <a:defRPr sz="900" b="0" i="0">
                <a:solidFill>
                  <a:schemeClr val="tx2"/>
                </a:solidFill>
                <a:latin typeface="Georgia" panose="02040502050405020303" pitchFamily="18" charset="0"/>
              </a:defRPr>
            </a:lvl1pPr>
          </a:lstStyle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est.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</a:t>
            </a:r>
          </a:p>
        </p:txBody>
      </p:sp>
      <p:sp>
        <p:nvSpPr>
          <p:cNvPr id="22" name="Textplatzhalter 14">
            <a:extLst>
              <a:ext uri="{FF2B5EF4-FFF2-40B4-BE49-F238E27FC236}">
                <a16:creationId xmlns:a16="http://schemas.microsoft.com/office/drawing/2014/main" id="{D38C65B1-7E17-4945-ADD2-ADC75ACFA0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09904" y="2678113"/>
            <a:ext cx="4759471" cy="5642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ts val="2200"/>
              </a:lnSpc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Langen Titel über zwei Zeilen</a:t>
            </a:r>
            <a:br>
              <a:rPr lang="de-DE" dirty="0"/>
            </a:br>
            <a:r>
              <a:rPr lang="de-DE" dirty="0"/>
              <a:t>hinzufügen</a:t>
            </a:r>
          </a:p>
        </p:txBody>
      </p:sp>
      <p:sp>
        <p:nvSpPr>
          <p:cNvPr id="23" name="Textplatzhalter 9">
            <a:extLst>
              <a:ext uri="{FF2B5EF4-FFF2-40B4-BE49-F238E27FC236}">
                <a16:creationId xmlns:a16="http://schemas.microsoft.com/office/drawing/2014/main" id="{47F64049-F61F-AA4F-BC92-748B7B491DD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209905" y="3431023"/>
            <a:ext cx="1805133" cy="25648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900" b="1" i="0">
                <a:solidFill>
                  <a:schemeClr val="tx2"/>
                </a:solidFill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UNTERTITEL ODER NAME</a:t>
            </a:r>
            <a:br>
              <a:rPr lang="de-DE" dirty="0"/>
            </a:br>
            <a:r>
              <a:rPr lang="de-DE" dirty="0"/>
              <a:t>DES AUTORS HINZUFÜGEN</a:t>
            </a:r>
          </a:p>
        </p:txBody>
      </p:sp>
      <p:sp>
        <p:nvSpPr>
          <p:cNvPr id="24" name="Textplatzhalter 20">
            <a:extLst>
              <a:ext uri="{FF2B5EF4-FFF2-40B4-BE49-F238E27FC236}">
                <a16:creationId xmlns:a16="http://schemas.microsoft.com/office/drawing/2014/main" id="{572FF04E-283B-A241-8DC5-334167243B2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09905" y="3880430"/>
            <a:ext cx="1805134" cy="21427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None/>
              <a:defRPr sz="900" b="0" i="0">
                <a:solidFill>
                  <a:schemeClr val="tx2"/>
                </a:solidFill>
                <a:latin typeface="Georgia" panose="02040502050405020303" pitchFamily="18" charset="0"/>
              </a:defRPr>
            </a:lvl1pPr>
          </a:lstStyle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est.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.</a:t>
            </a:r>
          </a:p>
        </p:txBody>
      </p:sp>
      <p:sp>
        <p:nvSpPr>
          <p:cNvPr id="26" name="Bildplatzhalter 25">
            <a:extLst>
              <a:ext uri="{FF2B5EF4-FFF2-40B4-BE49-F238E27FC236}">
                <a16:creationId xmlns:a16="http://schemas.microsoft.com/office/drawing/2014/main" id="{81D0A5EB-782F-D542-80A2-A61961434FC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169025" y="3430588"/>
            <a:ext cx="4772025" cy="253744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Bild</a:t>
            </a:r>
          </a:p>
        </p:txBody>
      </p:sp>
      <p:sp>
        <p:nvSpPr>
          <p:cNvPr id="16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06459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A205DA1B-E64A-31F8-DB27-B4A5E9F5F82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63131" y="215868"/>
            <a:ext cx="1560581" cy="292164"/>
          </a:xfrm>
          <a:prstGeom prst="rect">
            <a:avLst/>
          </a:prstGeom>
        </p:spPr>
      </p:pic>
      <p:sp>
        <p:nvSpPr>
          <p:cNvPr id="19" name="Titel 1">
            <a:extLst>
              <a:ext uri="{FF2B5EF4-FFF2-40B4-BE49-F238E27FC236}">
                <a16:creationId xmlns:a16="http://schemas.microsoft.com/office/drawing/2014/main" id="{D591FB78-776A-386D-445C-AC7E2CE7E4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3" name="Fußzeilenplatzhalter 1">
            <a:extLst>
              <a:ext uri="{FF2B5EF4-FFF2-40B4-BE49-F238E27FC236}">
                <a16:creationId xmlns:a16="http://schemas.microsoft.com/office/drawing/2014/main" id="{15AFDDD6-7D63-9014-9962-0745DEB607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73600" y="6559200"/>
            <a:ext cx="4114800" cy="288000"/>
          </a:xfrm>
          <a:prstGeom prst="rect">
            <a:avLst/>
          </a:prstGeom>
        </p:spPr>
        <p:txBody>
          <a:bodyPr vert="horz" lIns="0" tIns="0" rIns="0" bIns="144000" rtlCol="0" anchor="b" anchorCtr="0"/>
          <a:lstStyle>
            <a:lvl1pPr algn="r">
              <a:defRPr sz="1000" b="1">
                <a:solidFill>
                  <a:schemeClr val="accent1"/>
                </a:solidFill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6A2BC47B-4863-020E-3D0B-9A042B9BC7CD}"/>
              </a:ext>
            </a:extLst>
          </p:cNvPr>
          <p:cNvSpPr txBox="1">
            <a:spLocks/>
          </p:cNvSpPr>
          <p:nvPr userDrawn="1"/>
        </p:nvSpPr>
        <p:spPr>
          <a:xfrm>
            <a:off x="0" y="6559200"/>
            <a:ext cx="3733800" cy="288000"/>
          </a:xfrm>
          <a:prstGeom prst="rect">
            <a:avLst/>
          </a:prstGeom>
        </p:spPr>
        <p:txBody>
          <a:bodyPr lIns="270000" tIns="0" rIns="0" bIns="144000" anchor="b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864E0E-EA5B-CE47-86EC-3BC1EC29A421}" type="datetime4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29. April 2024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0F830103-4285-2867-7C99-47F4E3E4D2A0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4904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ißer Hintergrund_mit_Polyg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6" descr="Ein Bild, das Text, Visitenkarte enthält.&#10;&#10;Automatisch generierte Beschreibung">
            <a:extLst>
              <a:ext uri="{FF2B5EF4-FFF2-40B4-BE49-F238E27FC236}">
                <a16:creationId xmlns:a16="http://schemas.microsoft.com/office/drawing/2014/main" id="{3B9CEDE0-0625-2FD8-3DE1-C93FAA49F40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5105506" y="4897120"/>
            <a:ext cx="7127558" cy="2036445"/>
          </a:xfrm>
          <a:prstGeom prst="rect">
            <a:avLst/>
          </a:prstGeom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7EA09D0-42FB-5543-AE35-5214D36B3E7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5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52B92908-B242-52D1-44EA-3C27DB4ABA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EE9C56B8-090B-C0C1-70B3-126F3E725C20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platzhalter 10">
            <a:extLst>
              <a:ext uri="{FF2B5EF4-FFF2-40B4-BE49-F238E27FC236}">
                <a16:creationId xmlns:a16="http://schemas.microsoft.com/office/drawing/2014/main" id="{3BA3C468-FD1A-3C0B-AF0D-3BB034E081E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</p:spTree>
    <p:extLst>
      <p:ext uri="{BB962C8B-B14F-4D97-AF65-F5344CB8AC3E}">
        <p14:creationId xmlns:p14="http://schemas.microsoft.com/office/powerpoint/2010/main" val="154974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_B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6">
            <a:extLst>
              <a:ext uri="{FF2B5EF4-FFF2-40B4-BE49-F238E27FC236}">
                <a16:creationId xmlns:a16="http://schemas.microsoft.com/office/drawing/2014/main" id="{28829180-1932-5F45-B425-49E849C353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1764" y="1286176"/>
            <a:ext cx="6724350" cy="14106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5500"/>
              </a:lnSpc>
              <a:spcBef>
                <a:spcPts val="0"/>
              </a:spcBef>
              <a:buFontTx/>
              <a:buNone/>
              <a:defRPr sz="5500" b="1" i="0">
                <a:solidFill>
                  <a:srgbClr val="2699D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Präsentationstitel </a:t>
            </a:r>
            <a:br>
              <a:rPr lang="de-DE" dirty="0"/>
            </a:br>
            <a:r>
              <a:rPr lang="de-DE" dirty="0"/>
              <a:t>in </a:t>
            </a:r>
            <a:r>
              <a:rPr lang="de-DE" dirty="0" err="1"/>
              <a:t>Bold</a:t>
            </a:r>
            <a:r>
              <a:rPr lang="de-DE" dirty="0"/>
              <a:t>, 55pt</a:t>
            </a:r>
          </a:p>
        </p:txBody>
      </p:sp>
      <p:sp>
        <p:nvSpPr>
          <p:cNvPr id="8" name="Textplatzhalter 10">
            <a:extLst>
              <a:ext uri="{FF2B5EF4-FFF2-40B4-BE49-F238E27FC236}">
                <a16:creationId xmlns:a16="http://schemas.microsoft.com/office/drawing/2014/main" id="{051F0514-1506-9C48-9BDF-74FC45561E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63524" y="2696819"/>
            <a:ext cx="4765675" cy="889644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3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 in Arial </a:t>
            </a:r>
            <a:r>
              <a:rPr lang="de-DE" dirty="0" err="1"/>
              <a:t>Bold</a:t>
            </a:r>
            <a:br>
              <a:rPr lang="de-DE" dirty="0"/>
            </a:br>
            <a:r>
              <a:rPr lang="de-DE" dirty="0"/>
              <a:t>Schriftgröße 23pt</a:t>
            </a:r>
          </a:p>
        </p:txBody>
      </p:sp>
      <p:sp>
        <p:nvSpPr>
          <p:cNvPr id="10" name="Textplatzhalter 19">
            <a:extLst>
              <a:ext uri="{FF2B5EF4-FFF2-40B4-BE49-F238E27FC236}">
                <a16:creationId xmlns:a16="http://schemas.microsoft.com/office/drawing/2014/main" id="{AEC9E7B3-7C82-2C4A-AFB4-59E8BB66AA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70000" y="5807652"/>
            <a:ext cx="1812925" cy="553998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Ort,</a:t>
            </a:r>
            <a:br>
              <a:rPr lang="de-DE" dirty="0"/>
            </a:br>
            <a:r>
              <a:rPr lang="de-DE" dirty="0"/>
              <a:t>00.00.0000</a:t>
            </a:r>
          </a:p>
        </p:txBody>
      </p:sp>
    </p:spTree>
    <p:extLst>
      <p:ext uri="{BB962C8B-B14F-4D97-AF65-F5344CB8AC3E}">
        <p14:creationId xmlns:p14="http://schemas.microsoft.com/office/powerpoint/2010/main" val="29812080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_Aufzählung_Polygon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nhaltsplatzhalter 6" descr="Ein Bild, das Text, Visitenkarte enthält.&#10;&#10;Automatisch generierte Beschreibung">
            <a:extLst>
              <a:ext uri="{FF2B5EF4-FFF2-40B4-BE49-F238E27FC236}">
                <a16:creationId xmlns:a16="http://schemas.microsoft.com/office/drawing/2014/main" id="{B773F662-81B8-D0D0-679B-1C95BC7766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5105506" y="4897120"/>
            <a:ext cx="7127558" cy="2036445"/>
          </a:xfrm>
          <a:prstGeom prst="rect">
            <a:avLst/>
          </a:prstGeom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E819B18-AEF3-834D-A1CD-02F239FA728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A1860713-1DAC-2C06-0C82-6949FF2582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BBD251F3-7BC0-6A29-355D-F50D2972FC03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platzhalter 10">
            <a:extLst>
              <a:ext uri="{FF2B5EF4-FFF2-40B4-BE49-F238E27FC236}">
                <a16:creationId xmlns:a16="http://schemas.microsoft.com/office/drawing/2014/main" id="{073B177F-962F-977C-8237-2F462F33FE2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9D504E0A-A0E7-3CD9-A3EE-8DEB7B541A1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63525" y="1510289"/>
            <a:ext cx="11657013" cy="2055556"/>
          </a:xfrm>
          <a:prstGeom prst="rect">
            <a:avLst/>
          </a:prstGeom>
        </p:spPr>
        <p:txBody>
          <a:bodyPr/>
          <a:lstStyle>
            <a:lvl1pPr marL="180000" indent="-180000" defTabSz="180000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1pPr>
            <a:lvl2pPr marL="720000" indent="-180000" defTabSz="180000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2pPr>
            <a:lvl3pPr marL="1260000" indent="-180000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Symbol" pitchFamily="2" charset="2"/>
              <a:buChar char="-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3pPr>
          </a:lstStyle>
          <a:p>
            <a:r>
              <a:rPr lang="de-DE" dirty="0"/>
              <a:t>Erste Ebene
Aufzählung</a:t>
            </a:r>
          </a:p>
          <a:p>
            <a:pPr lvl="1"/>
            <a:r>
              <a:rPr lang="de-DE" dirty="0"/>
              <a:t>Zweite Ebene</a:t>
            </a:r>
          </a:p>
          <a:p>
            <a:pPr lvl="1"/>
            <a:r>
              <a:rPr lang="de-DE" dirty="0"/>
              <a:t>Aufzählung</a:t>
            </a:r>
          </a:p>
          <a:p>
            <a:pPr lvl="2"/>
            <a:r>
              <a:rPr lang="de-DE" dirty="0"/>
              <a:t>Dritte Ebene</a:t>
            </a:r>
          </a:p>
          <a:p>
            <a:pPr lvl="2"/>
            <a:r>
              <a:rPr lang="de-DE" dirty="0"/>
              <a:t>Aufzählung</a:t>
            </a:r>
          </a:p>
        </p:txBody>
      </p:sp>
    </p:spTree>
    <p:extLst>
      <p:ext uri="{BB962C8B-B14F-4D97-AF65-F5344CB8AC3E}">
        <p14:creationId xmlns:p14="http://schemas.microsoft.com/office/powerpoint/2010/main" val="41393507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_weiß_mit_Polygon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nhaltsplatzhalter 6" descr="Ein Bild, das Text, Visitenkarte enthält.&#10;&#10;Automatisch generierte Beschreibung">
            <a:extLst>
              <a:ext uri="{FF2B5EF4-FFF2-40B4-BE49-F238E27FC236}">
                <a16:creationId xmlns:a16="http://schemas.microsoft.com/office/drawing/2014/main" id="{493900C1-A446-2C45-4925-BC6FA440E5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5105506" y="4897120"/>
            <a:ext cx="7127558" cy="203644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4EDB9F-DBCA-BC4E-920C-0AA041155F5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34F010F1-A51D-D285-0D01-21A842B73A2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473600" y="6559200"/>
            <a:ext cx="4114800" cy="28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13D991B3-416E-EEC1-4C9B-3BC7E8F4A3FA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3B3E08E4-7E18-99FC-74C8-5C8E2E1E071E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263525" y="1510289"/>
            <a:ext cx="11657013" cy="166199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chemeClr val="accent1"/>
              </a:buClr>
              <a:buSzTx/>
              <a:buFontTx/>
              <a:buNone/>
              <a:tabLst/>
              <a:defRPr sz="1600" baseline="0">
                <a:solidFill>
                  <a:srgbClr val="58595B"/>
                </a:solidFill>
                <a:latin typeface="Arial"/>
                <a:cs typeface="Arial"/>
              </a:defRPr>
            </a:lvl1pPr>
            <a:lvl2pPr marL="346113" marR="0" indent="-173057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Char char="-"/>
              <a:tabLst/>
              <a:defRPr sz="1600" b="0" baseline="0">
                <a:solidFill>
                  <a:schemeClr val="tx1"/>
                </a:solidFill>
                <a:latin typeface="Arial"/>
                <a:cs typeface="Arial"/>
              </a:defRPr>
            </a:lvl2pPr>
            <a:lvl3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3pPr>
            <a:lvl4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595959"/>
                </a:solidFill>
                <a:latin typeface="Arial"/>
                <a:cs typeface="Arial"/>
              </a:defRPr>
            </a:lvl5pPr>
          </a:lstStyle>
          <a:p>
            <a:pPr marL="0" indent="0">
              <a:buClr>
                <a:schemeClr val="accent1"/>
              </a:buClr>
              <a:buFontTx/>
              <a:buNone/>
              <a:tabLst/>
            </a:pPr>
            <a:r>
              <a:rPr lang="de-DE" b="0" dirty="0"/>
              <a:t>Fließtext, Arial Regular, Schriftgröße 16pt, Zeilenabstand 1-fach: Lorem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consetetur </a:t>
            </a:r>
            <a:r>
              <a:rPr lang="de-DE" b="0" dirty="0" err="1"/>
              <a:t>sadipscing</a:t>
            </a:r>
            <a:r>
              <a:rPr lang="de-DE" b="0" dirty="0"/>
              <a:t> elitr, sed diam </a:t>
            </a:r>
            <a:r>
              <a:rPr lang="de-DE" b="0" dirty="0" err="1"/>
              <a:t>nonumy</a:t>
            </a:r>
            <a:r>
              <a:rPr lang="de-DE" b="0" dirty="0"/>
              <a:t> eirmod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dolore magna </a:t>
            </a:r>
            <a:r>
              <a:rPr lang="de-DE" b="0" dirty="0" err="1"/>
              <a:t>aliquyam</a:t>
            </a:r>
            <a:r>
              <a:rPr lang="de-DE" b="0" dirty="0"/>
              <a:t> erat, sed diam voluptua.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 magna </a:t>
            </a:r>
            <a:r>
              <a:rPr lang="de-DE" b="0" dirty="0" err="1"/>
              <a:t>aliquyam</a:t>
            </a:r>
            <a:r>
              <a:rPr lang="de-DE" b="0" dirty="0"/>
              <a:t> </a:t>
            </a:r>
            <a:r>
              <a:rPr lang="de-DE" b="0" dirty="0" err="1"/>
              <a:t>erat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voluptua</a:t>
            </a:r>
            <a:r>
              <a:rPr lang="de-DE" b="0" dirty="0"/>
              <a:t>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</a:t>
            </a:r>
          </a:p>
          <a:p>
            <a:pPr rtl="0"/>
            <a:r>
              <a:rPr lang="de-DE" dirty="0">
                <a:effectLst/>
              </a:rPr>
              <a:t> </a:t>
            </a:r>
          </a:p>
        </p:txBody>
      </p:sp>
      <p:sp>
        <p:nvSpPr>
          <p:cNvPr id="10" name="Textplatzhalter 10">
            <a:extLst>
              <a:ext uri="{FF2B5EF4-FFF2-40B4-BE49-F238E27FC236}">
                <a16:creationId xmlns:a16="http://schemas.microsoft.com/office/drawing/2014/main" id="{0A25F15C-CB51-2B63-6B45-35224AE1B97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</p:spTree>
    <p:extLst>
      <p:ext uri="{BB962C8B-B14F-4D97-AF65-F5344CB8AC3E}">
        <p14:creationId xmlns:p14="http://schemas.microsoft.com/office/powerpoint/2010/main" val="39872572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-vollflächig_mit_Polyg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2A7577BC-CB3C-4544-9B22-8BEB244E9B3E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26432D86-C581-F04A-91D9-9BF0EF475935}"/>
              </a:ext>
            </a:extLst>
          </p:cNvPr>
          <p:cNvSpPr txBox="1">
            <a:spLocks/>
          </p:cNvSpPr>
          <p:nvPr userDrawn="1"/>
        </p:nvSpPr>
        <p:spPr>
          <a:xfrm>
            <a:off x="0" y="6559200"/>
            <a:ext cx="3733800" cy="288000"/>
          </a:xfrm>
          <a:prstGeom prst="rect">
            <a:avLst/>
          </a:prstGeom>
        </p:spPr>
        <p:txBody>
          <a:bodyPr lIns="270000" tIns="0" rIns="0" bIns="144000" anchor="b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719B3C-8ADE-B747-A54A-516E96B54424}" type="datetime4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29. April 2024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9995932F-2F79-534E-847F-4822BE32E4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47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 algn="r"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17A4C3B-9872-0244-9514-830F9AA864CF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0" y="6559200"/>
            <a:ext cx="3733199" cy="288000"/>
          </a:xfrm>
          <a:prstGeom prst="rect">
            <a:avLst/>
          </a:prstGeom>
        </p:spPr>
        <p:txBody>
          <a:bodyPr lIns="270000" tIns="0" rIns="0" bIns="144000" anchor="b" anchorCtr="0"/>
          <a:lstStyle>
            <a:lvl1pPr>
              <a:defRPr sz="1000">
                <a:solidFill>
                  <a:srgbClr val="009CD7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F1F1D6F-E338-594A-887A-1312884E429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88400" y="6548400"/>
            <a:ext cx="604800" cy="298800"/>
          </a:xfrm>
          <a:prstGeom prst="rect">
            <a:avLst/>
          </a:prstGeom>
        </p:spPr>
        <p:txBody>
          <a:bodyPr lIns="0" tIns="0" rIns="270000" bIns="144000" anchor="b" anchorCtr="0"/>
          <a:lstStyle>
            <a:lvl1pPr algn="r">
              <a:defRPr sz="1000">
                <a:solidFill>
                  <a:srgbClr val="009CD7"/>
                </a:solidFill>
              </a:defRPr>
            </a:lvl1pPr>
          </a:lstStyle>
          <a:p>
            <a:fld id="{E0E1C622-E1BD-0644-821F-B03B235A76D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E30EDE3-8518-364F-A3AB-3C73B946CE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6F05959-5E26-134A-A155-A8F15C1729F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63131" y="215868"/>
            <a:ext cx="1560581" cy="292164"/>
          </a:xfrm>
          <a:prstGeom prst="rect">
            <a:avLst/>
          </a:prstGeom>
        </p:spPr>
      </p:pic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pic>
        <p:nvPicPr>
          <p:cNvPr id="6" name="Inhaltsplatzhalter 6" descr="Ein Bild, das Text, Visitenkarte enthält.&#10;&#10;Automatisch generierte Beschreibung">
            <a:extLst>
              <a:ext uri="{FF2B5EF4-FFF2-40B4-BE49-F238E27FC236}">
                <a16:creationId xmlns:a16="http://schemas.microsoft.com/office/drawing/2014/main" id="{F4FF4E38-0D3F-A3EE-78A5-A77C65E0929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0800000">
            <a:off x="5105506" y="4897120"/>
            <a:ext cx="7127558" cy="2036445"/>
          </a:xfrm>
          <a:prstGeom prst="rect">
            <a:avLst/>
          </a:prstGeom>
        </p:spPr>
      </p:pic>
      <p:sp>
        <p:nvSpPr>
          <p:cNvPr id="7" name="Fußzeilenplatzhalter 2">
            <a:extLst>
              <a:ext uri="{FF2B5EF4-FFF2-40B4-BE49-F238E27FC236}">
                <a16:creationId xmlns:a16="http://schemas.microsoft.com/office/drawing/2014/main" id="{13C6E596-7240-46B3-3FB7-7C47FAE147B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473600" y="6559200"/>
            <a:ext cx="4114800" cy="28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49D4CFAB-A2F2-97F7-20E2-17AD5CBC79F5}"/>
              </a:ext>
            </a:extLst>
          </p:cNvPr>
          <p:cNvSpPr txBox="1">
            <a:spLocks/>
          </p:cNvSpPr>
          <p:nvPr userDrawn="1"/>
        </p:nvSpPr>
        <p:spPr>
          <a:xfrm>
            <a:off x="11741150" y="67039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5803CA44-C730-E919-5CBF-F64E65B024D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</p:spTree>
    <p:extLst>
      <p:ext uri="{BB962C8B-B14F-4D97-AF65-F5344CB8AC3E}">
        <p14:creationId xmlns:p14="http://schemas.microsoft.com/office/powerpoint/2010/main" val="27347083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-vollflächig_Textfeld-links_mit_Polyg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2A7577BC-CB3C-4544-9B22-8BEB244E9B3E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26432D86-C581-F04A-91D9-9BF0EF475935}"/>
              </a:ext>
            </a:extLst>
          </p:cNvPr>
          <p:cNvSpPr txBox="1">
            <a:spLocks/>
          </p:cNvSpPr>
          <p:nvPr userDrawn="1"/>
        </p:nvSpPr>
        <p:spPr>
          <a:xfrm>
            <a:off x="0" y="6559200"/>
            <a:ext cx="3733800" cy="288000"/>
          </a:xfrm>
          <a:prstGeom prst="rect">
            <a:avLst/>
          </a:prstGeom>
        </p:spPr>
        <p:txBody>
          <a:bodyPr lIns="270000" tIns="0" rIns="0" bIns="144000" anchor="b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719B3C-8ADE-B747-A54A-516E96B54424}" type="datetime4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29. April 2024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9995932F-2F79-534E-847F-4822BE32E4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47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 algn="r"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17A4C3B-9872-0244-9514-830F9AA864CF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0" y="6559200"/>
            <a:ext cx="3733199" cy="288000"/>
          </a:xfrm>
          <a:prstGeom prst="rect">
            <a:avLst/>
          </a:prstGeom>
        </p:spPr>
        <p:txBody>
          <a:bodyPr lIns="270000" tIns="0" rIns="0" bIns="144000" anchor="b" anchorCtr="0"/>
          <a:lstStyle>
            <a:lvl1pPr>
              <a:defRPr sz="1000">
                <a:solidFill>
                  <a:srgbClr val="009CD7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F1F1D6F-E338-594A-887A-1312884E429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88400" y="6548400"/>
            <a:ext cx="604800" cy="298800"/>
          </a:xfrm>
          <a:prstGeom prst="rect">
            <a:avLst/>
          </a:prstGeom>
        </p:spPr>
        <p:txBody>
          <a:bodyPr lIns="0" tIns="0" rIns="270000" bIns="144000" anchor="b" anchorCtr="0"/>
          <a:lstStyle>
            <a:lvl1pPr algn="r">
              <a:defRPr sz="1000">
                <a:solidFill>
                  <a:srgbClr val="009CD7"/>
                </a:solidFill>
              </a:defRPr>
            </a:lvl1pPr>
          </a:lstStyle>
          <a:p>
            <a:fld id="{E0E1C622-E1BD-0644-821F-B03B235A76D3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DE7C50C1-9B5D-9B49-8924-14781668CB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63131" y="215868"/>
            <a:ext cx="1560581" cy="292164"/>
          </a:xfrm>
          <a:prstGeom prst="rect">
            <a:avLst/>
          </a:prstGeom>
        </p:spPr>
      </p:pic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pic>
        <p:nvPicPr>
          <p:cNvPr id="6" name="Inhaltsplatzhalter 6" descr="Ein Bild, das Text, Visitenkarte enthält.&#10;&#10;Automatisch generierte Beschreibung">
            <a:extLst>
              <a:ext uri="{FF2B5EF4-FFF2-40B4-BE49-F238E27FC236}">
                <a16:creationId xmlns:a16="http://schemas.microsoft.com/office/drawing/2014/main" id="{F4E869D2-ED0E-ED1D-6B80-10F1C4C3657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0800000">
            <a:off x="5105506" y="4897120"/>
            <a:ext cx="7127558" cy="2036445"/>
          </a:xfrm>
          <a:prstGeom prst="rect">
            <a:avLst/>
          </a:prstGeom>
        </p:spPr>
      </p:pic>
      <p:sp>
        <p:nvSpPr>
          <p:cNvPr id="7" name="Fußzeilenplatzhalter 2">
            <a:extLst>
              <a:ext uri="{FF2B5EF4-FFF2-40B4-BE49-F238E27FC236}">
                <a16:creationId xmlns:a16="http://schemas.microsoft.com/office/drawing/2014/main" id="{34F73BAA-4FAC-AA01-936D-5050C5451B5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473600" y="6559200"/>
            <a:ext cx="4114800" cy="28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15" name="Titel 8">
            <a:extLst>
              <a:ext uri="{FF2B5EF4-FFF2-40B4-BE49-F238E27FC236}">
                <a16:creationId xmlns:a16="http://schemas.microsoft.com/office/drawing/2014/main" id="{31F893A3-B32C-7E3A-B195-A97EBDD619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16" name="Foliennummernplatzhalter 5">
            <a:extLst>
              <a:ext uri="{FF2B5EF4-FFF2-40B4-BE49-F238E27FC236}">
                <a16:creationId xmlns:a16="http://schemas.microsoft.com/office/drawing/2014/main" id="{A2839256-BE99-B9D4-D22C-EB3261B273EB}"/>
              </a:ext>
            </a:extLst>
          </p:cNvPr>
          <p:cNvSpPr txBox="1">
            <a:spLocks/>
          </p:cNvSpPr>
          <p:nvPr userDrawn="1"/>
        </p:nvSpPr>
        <p:spPr>
          <a:xfrm>
            <a:off x="11741150" y="67039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platzhalter 10">
            <a:extLst>
              <a:ext uri="{FF2B5EF4-FFF2-40B4-BE49-F238E27FC236}">
                <a16:creationId xmlns:a16="http://schemas.microsoft.com/office/drawing/2014/main" id="{06E643AF-0FA4-C5AB-C07B-169B3F58AF5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569F2256-D1C6-4A4E-9FC2-C6100A09742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2576" y="6018955"/>
            <a:ext cx="3760788" cy="299295"/>
          </a:xfrm>
          <a:prstGeom prst="rect">
            <a:avLst/>
          </a:prstGeom>
        </p:spPr>
        <p:txBody>
          <a:bodyPr wrap="square" lIns="144000" tIns="0" rIns="144000" bIns="14400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Bildunterschrift in Grau: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de-DE" dirty="0"/>
          </a:p>
        </p:txBody>
      </p:sp>
      <p:sp>
        <p:nvSpPr>
          <p:cNvPr id="11" name="Textplatzhalter 15">
            <a:extLst>
              <a:ext uri="{FF2B5EF4-FFF2-40B4-BE49-F238E27FC236}">
                <a16:creationId xmlns:a16="http://schemas.microsoft.com/office/drawing/2014/main" id="{57120B91-7FE4-8F00-9304-ED964EC9750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74676" y="1581021"/>
            <a:ext cx="3768687" cy="4587581"/>
          </a:xfrm>
          <a:prstGeom prst="rect">
            <a:avLst/>
          </a:prstGeom>
          <a:solidFill>
            <a:schemeClr val="bg1"/>
          </a:solidFill>
          <a:effectLst>
            <a:outerShdw blurRad="671802" dist="246844" dir="5400000" algn="tl" rotWithShape="0">
              <a:srgbClr val="195AA7">
                <a:alpha val="24000"/>
              </a:srgbClr>
            </a:outerShdw>
          </a:effectLst>
        </p:spPr>
        <p:txBody>
          <a:bodyPr wrap="square" lIns="144000" tIns="144000" rIns="144000" bIns="144000">
            <a:noAutofit/>
          </a:bodyPr>
          <a:lstStyle>
            <a:lvl1pPr marL="1800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1pPr>
            <a:lvl2pPr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2pPr>
            <a:lvl3pPr marL="1143000" indent="-2286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buFont typeface="Symbol" pitchFamily="2" charset="2"/>
              <a:buChar char="-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3pPr>
          </a:lstStyle>
          <a:p>
            <a:r>
              <a:rPr lang="de-DE" dirty="0"/>
              <a:t>Erste Ebene: Hier steht ein Aufzählungspunkt oder ein beschreibender Text, Arial Regular, Schriftgröße 16pt, Zeilenabstand 1-fach, über mehrere Zeilen in schwarz.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8" name="Textplatzhalter 7">
            <a:extLst>
              <a:ext uri="{FF2B5EF4-FFF2-40B4-BE49-F238E27FC236}">
                <a16:creationId xmlns:a16="http://schemas.microsoft.com/office/drawing/2014/main" id="{140A0DE4-997C-B8F5-E7CF-ABE8DED964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74676" y="6018955"/>
            <a:ext cx="3760788" cy="299295"/>
          </a:xfrm>
          <a:prstGeom prst="rect">
            <a:avLst/>
          </a:prstGeom>
        </p:spPr>
        <p:txBody>
          <a:bodyPr wrap="square" lIns="144000" tIns="0" rIns="144000" bIns="14400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Bildunterschrift in Grau: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09959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-vollflächig_Textfeld-rechts_mit_Polyg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9995932F-2F79-534E-847F-4822BE32E4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47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 algn="r">
              <a:buNone/>
              <a:defRPr sz="1500"/>
            </a:lvl1pPr>
          </a:lstStyle>
          <a:p>
            <a:endParaRPr lang="de-DE" dirty="0"/>
          </a:p>
        </p:txBody>
      </p:sp>
      <p:pic>
        <p:nvPicPr>
          <p:cNvPr id="7" name="Inhaltsplatzhalter 6" descr="Ein Bild, das Text, Visitenkarte enthält.&#10;&#10;Automatisch generierte Beschreibung">
            <a:extLst>
              <a:ext uri="{FF2B5EF4-FFF2-40B4-BE49-F238E27FC236}">
                <a16:creationId xmlns:a16="http://schemas.microsoft.com/office/drawing/2014/main" id="{5986219A-A2CC-E4D3-E729-F25D7B1E1E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 flipH="1">
            <a:off x="-30685" y="4897120"/>
            <a:ext cx="7127558" cy="2036445"/>
          </a:xfrm>
          <a:prstGeom prst="rect">
            <a:avLst/>
          </a:prstGeom>
        </p:spPr>
      </p:pic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2A7577BC-CB3C-4544-9B22-8BEB244E9B3E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26432D86-C581-F04A-91D9-9BF0EF475935}"/>
              </a:ext>
            </a:extLst>
          </p:cNvPr>
          <p:cNvSpPr txBox="1">
            <a:spLocks/>
          </p:cNvSpPr>
          <p:nvPr userDrawn="1"/>
        </p:nvSpPr>
        <p:spPr>
          <a:xfrm>
            <a:off x="0" y="6559200"/>
            <a:ext cx="3733800" cy="288000"/>
          </a:xfrm>
          <a:prstGeom prst="rect">
            <a:avLst/>
          </a:prstGeom>
        </p:spPr>
        <p:txBody>
          <a:bodyPr lIns="270000" tIns="0" rIns="0" bIns="144000" anchor="b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719B3C-8ADE-B747-A54A-516E96B54424}" type="datetime4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29. April 2024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ußzeilenplatzhalter 1">
            <a:extLst>
              <a:ext uri="{FF2B5EF4-FFF2-40B4-BE49-F238E27FC236}">
                <a16:creationId xmlns:a16="http://schemas.microsoft.com/office/drawing/2014/main" id="{FA3F6115-1BC4-244D-BF5A-015C592848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73600" y="6559200"/>
            <a:ext cx="4114800" cy="288000"/>
          </a:xfrm>
          <a:prstGeom prst="rect">
            <a:avLst/>
          </a:prstGeom>
        </p:spPr>
        <p:txBody>
          <a:bodyPr vert="horz" lIns="0" tIns="0" rIns="0" bIns="144000" rtlCol="0" anchor="b" anchorCtr="0"/>
          <a:lstStyle>
            <a:lvl1pPr algn="r">
              <a:defRPr sz="100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17A4C3B-9872-0244-9514-830F9AA864CF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0" y="6559200"/>
            <a:ext cx="3733199" cy="288000"/>
          </a:xfrm>
          <a:prstGeom prst="rect">
            <a:avLst/>
          </a:prstGeom>
        </p:spPr>
        <p:txBody>
          <a:bodyPr lIns="270000" tIns="0" rIns="0" bIns="144000" anchor="b" anchorCtr="0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F1F1D6F-E338-594A-887A-1312884E429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88400" y="6548400"/>
            <a:ext cx="604800" cy="298800"/>
          </a:xfrm>
          <a:prstGeom prst="rect">
            <a:avLst/>
          </a:prstGeom>
        </p:spPr>
        <p:txBody>
          <a:bodyPr lIns="0" tIns="0" rIns="270000" bIns="144000" anchor="b" anchorCtr="0"/>
          <a:lstStyle>
            <a:lvl1pPr algn="r">
              <a:defRPr sz="1000">
                <a:solidFill>
                  <a:srgbClr val="009CD7"/>
                </a:solidFill>
              </a:defRPr>
            </a:lvl1pPr>
          </a:lstStyle>
          <a:p>
            <a:fld id="{E0E1C622-E1BD-0644-821F-B03B235A76D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569F2256-D1C6-4A4E-9FC2-C6100A09742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47680" y="6018955"/>
            <a:ext cx="3776032" cy="299295"/>
          </a:xfrm>
          <a:prstGeom prst="rect">
            <a:avLst/>
          </a:prstGeom>
        </p:spPr>
        <p:txBody>
          <a:bodyPr wrap="square" lIns="144000" tIns="0" rIns="144000" bIns="14400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Bildunterschrift in Grau: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DE7C50C1-9B5D-9B49-8924-14781668CB3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63131" y="215868"/>
            <a:ext cx="1560581" cy="292164"/>
          </a:xfrm>
          <a:prstGeom prst="rect">
            <a:avLst/>
          </a:prstGeom>
        </p:spPr>
      </p:pic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18" name="Titel 3">
            <a:extLst>
              <a:ext uri="{FF2B5EF4-FFF2-40B4-BE49-F238E27FC236}">
                <a16:creationId xmlns:a16="http://schemas.microsoft.com/office/drawing/2014/main" id="{0302DF95-E310-81A6-8689-9926EE11F2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4" name="Textplatzhalter 15">
            <a:extLst>
              <a:ext uri="{FF2B5EF4-FFF2-40B4-BE49-F238E27FC236}">
                <a16:creationId xmlns:a16="http://schemas.microsoft.com/office/drawing/2014/main" id="{06621E88-2025-CDC9-0B7F-485E27A7033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66189" y="1118765"/>
            <a:ext cx="3768687" cy="5049837"/>
          </a:xfrm>
          <a:prstGeom prst="rect">
            <a:avLst/>
          </a:prstGeom>
          <a:solidFill>
            <a:schemeClr val="bg1"/>
          </a:solidFill>
          <a:effectLst>
            <a:outerShdw blurRad="671802" dist="246844" dir="5400000" algn="tl" rotWithShape="0">
              <a:srgbClr val="195AA7">
                <a:alpha val="24000"/>
              </a:srgbClr>
            </a:outerShdw>
          </a:effectLst>
        </p:spPr>
        <p:txBody>
          <a:bodyPr wrap="square" lIns="144000" tIns="144000" rIns="144000" bIns="144000">
            <a:noAutofit/>
          </a:bodyPr>
          <a:lstStyle>
            <a:lvl1pPr marL="1800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1pPr>
            <a:lvl2pPr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2pPr>
            <a:lvl3pPr marL="1143000" indent="-2286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buFont typeface="Symbol" pitchFamily="2" charset="2"/>
              <a:buChar char="-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3pPr>
          </a:lstStyle>
          <a:p>
            <a:r>
              <a:rPr lang="de-DE" dirty="0"/>
              <a:t>Erste Ebene: Hier steht ein Aufzählungspunkt oder ein beschreibender Text, Arial Regular, Schriftgröße 16pt, Zeilenabstand 1-fach, über mehrere Zeilen in schwarz.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5" name="Textplatzhalter 10">
            <a:extLst>
              <a:ext uri="{FF2B5EF4-FFF2-40B4-BE49-F238E27FC236}">
                <a16:creationId xmlns:a16="http://schemas.microsoft.com/office/drawing/2014/main" id="{C3FEFB7C-9BC4-C08A-C276-089D4C65081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011D2895-1F07-D438-5697-8FC19ACF6CF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66189" y="6018955"/>
            <a:ext cx="3760788" cy="299295"/>
          </a:xfrm>
          <a:prstGeom prst="rect">
            <a:avLst/>
          </a:prstGeom>
        </p:spPr>
        <p:txBody>
          <a:bodyPr wrap="square" lIns="144000" tIns="0" rIns="144000" bIns="14400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Bildunterschrift in Grau: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93787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Bild_1:2_mit_Polyg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nhaltsplatzhalter 6" descr="Ein Bild, das Text, Visitenkarte enthält.&#10;&#10;Automatisch generierte Beschreibung">
            <a:extLst>
              <a:ext uri="{FF2B5EF4-FFF2-40B4-BE49-F238E27FC236}">
                <a16:creationId xmlns:a16="http://schemas.microsoft.com/office/drawing/2014/main" id="{158915F6-791A-AB0D-561F-905B8AD41E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 flipH="1">
            <a:off x="-30685" y="4897120"/>
            <a:ext cx="7127558" cy="2036445"/>
          </a:xfrm>
          <a:prstGeom prst="rect">
            <a:avLst/>
          </a:prstGeom>
        </p:spPr>
      </p:pic>
      <p:sp>
        <p:nvSpPr>
          <p:cNvPr id="5" name="Datumsplatzhalter 1">
            <a:extLst>
              <a:ext uri="{FF2B5EF4-FFF2-40B4-BE49-F238E27FC236}">
                <a16:creationId xmlns:a16="http://schemas.microsoft.com/office/drawing/2014/main" id="{CAE68E23-BF05-2DF7-4191-AE497810DEE5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0" y="6559200"/>
            <a:ext cx="3733199" cy="288000"/>
          </a:xfrm>
          <a:prstGeom prst="rect">
            <a:avLst/>
          </a:prstGeom>
        </p:spPr>
        <p:txBody>
          <a:bodyPr lIns="270000" tIns="0" rIns="0" bIns="144000" anchor="b" anchorCtr="0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A9C6A16-41F8-B841-9CC7-F2211D8871B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12" name="Titel 3">
            <a:extLst>
              <a:ext uri="{FF2B5EF4-FFF2-40B4-BE49-F238E27FC236}">
                <a16:creationId xmlns:a16="http://schemas.microsoft.com/office/drawing/2014/main" id="{D9AEF96D-BCEC-480B-1F8C-B45A267505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0F151A07-B4E9-0A54-4895-9451D88880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6BB9D482-4956-3EAA-A5AC-01600C2C57E1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269999" y="1510289"/>
            <a:ext cx="3769872" cy="38630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chemeClr val="accent1"/>
              </a:buClr>
              <a:buSzTx/>
              <a:buFontTx/>
              <a:buNone/>
              <a:tabLst/>
              <a:defRPr sz="1600" baseline="0">
                <a:solidFill>
                  <a:srgbClr val="58595B"/>
                </a:solidFill>
                <a:latin typeface="Arial"/>
                <a:cs typeface="Arial"/>
              </a:defRPr>
            </a:lvl1pPr>
            <a:lvl2pPr marL="346113" marR="0" indent="-173057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Char char="-"/>
              <a:tabLst/>
              <a:defRPr sz="1600" b="0" baseline="0">
                <a:solidFill>
                  <a:schemeClr val="tx1"/>
                </a:solidFill>
                <a:latin typeface="Arial"/>
                <a:cs typeface="Arial"/>
              </a:defRPr>
            </a:lvl2pPr>
            <a:lvl3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3pPr>
            <a:lvl4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595959"/>
                </a:solidFill>
                <a:latin typeface="Arial"/>
                <a:cs typeface="Arial"/>
              </a:defRPr>
            </a:lvl5pPr>
          </a:lstStyle>
          <a:p>
            <a:pPr marL="0" indent="0">
              <a:buClr>
                <a:schemeClr val="accent1"/>
              </a:buClr>
              <a:buFontTx/>
              <a:buNone/>
              <a:tabLst/>
            </a:pPr>
            <a:r>
              <a:rPr lang="de-DE" b="0" dirty="0"/>
              <a:t>Fließtext, Arial Regular, Schriftgröße 16pt, Zeilenabstand 1-fach: Lorem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consetetur </a:t>
            </a:r>
            <a:r>
              <a:rPr lang="de-DE" b="0" dirty="0" err="1"/>
              <a:t>sadipscing</a:t>
            </a:r>
            <a:r>
              <a:rPr lang="de-DE" b="0" dirty="0"/>
              <a:t> elitr, sed diam </a:t>
            </a:r>
            <a:r>
              <a:rPr lang="de-DE" b="0" dirty="0" err="1"/>
              <a:t>nonumy</a:t>
            </a:r>
            <a:r>
              <a:rPr lang="de-DE" b="0" dirty="0"/>
              <a:t> eirmod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dolore magna </a:t>
            </a:r>
            <a:r>
              <a:rPr lang="de-DE" b="0" dirty="0" err="1"/>
              <a:t>aliquyam</a:t>
            </a:r>
            <a:r>
              <a:rPr lang="de-DE" b="0" dirty="0"/>
              <a:t> erat, sed diam voluptua.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.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CCD9193C-F16B-E83B-8C15-814FB816FA2A}"/>
              </a:ext>
            </a:extLst>
          </p:cNvPr>
          <p:cNvSpPr/>
          <p:nvPr userDrawn="1"/>
        </p:nvSpPr>
        <p:spPr>
          <a:xfrm>
            <a:off x="269999" y="5791893"/>
            <a:ext cx="3790283" cy="441889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48A7FABA-9998-8B2A-33EC-767F62F21FC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9989" y="5858949"/>
            <a:ext cx="3570303" cy="307777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sz="1000">
                <a:solidFill>
                  <a:srgbClr val="195AA7"/>
                </a:solidFill>
              </a:defRPr>
            </a:lvl1pPr>
          </a:lstStyle>
          <a:p>
            <a:r>
              <a:rPr lang="de-DE" dirty="0"/>
              <a:t>Bildunterschrift in Blau: Arial Regular, Schriftgröße 10pt, Zeilenabstand 12pt. Unten ausgerichtet.</a:t>
            </a:r>
          </a:p>
        </p:txBody>
      </p:sp>
      <p:sp>
        <p:nvSpPr>
          <p:cNvPr id="13" name="Bildplatzhalter 5">
            <a:extLst>
              <a:ext uri="{FF2B5EF4-FFF2-40B4-BE49-F238E27FC236}">
                <a16:creationId xmlns:a16="http://schemas.microsoft.com/office/drawing/2014/main" id="{CB8E1BD5-9C92-6B09-D93F-7B426EC252B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203700" y="1510290"/>
            <a:ext cx="7716839" cy="47271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174842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-Text_2:1_mit_Polyg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nhaltsplatzhalter 6" descr="Ein Bild, das Text, Visitenkarte enthält.&#10;&#10;Automatisch generierte Beschreibung">
            <a:extLst>
              <a:ext uri="{FF2B5EF4-FFF2-40B4-BE49-F238E27FC236}">
                <a16:creationId xmlns:a16="http://schemas.microsoft.com/office/drawing/2014/main" id="{D81148D5-9D0C-52B9-16DA-95CA264892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5105506" y="4897120"/>
            <a:ext cx="7127558" cy="2036445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A9C6A16-41F8-B841-9CC7-F2211D8871B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13" name="Titel 3">
            <a:extLst>
              <a:ext uri="{FF2B5EF4-FFF2-40B4-BE49-F238E27FC236}">
                <a16:creationId xmlns:a16="http://schemas.microsoft.com/office/drawing/2014/main" id="{2CC2FBB8-FFE9-AEBA-596A-0214347184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2FAB894A-5C1E-93FE-5A28-EB189AD4AB40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BCB0E615-4110-6B2F-72EE-F2B1238C7C6B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8149274" y="1510290"/>
            <a:ext cx="3769872" cy="320198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chemeClr val="accent1"/>
              </a:buClr>
              <a:buSzTx/>
              <a:buFontTx/>
              <a:buNone/>
              <a:tabLst/>
              <a:defRPr sz="1600" baseline="0">
                <a:solidFill>
                  <a:srgbClr val="58595B"/>
                </a:solidFill>
                <a:latin typeface="Arial"/>
                <a:cs typeface="Arial"/>
              </a:defRPr>
            </a:lvl1pPr>
            <a:lvl2pPr marL="346113" marR="0" indent="-173057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Char char="-"/>
              <a:tabLst/>
              <a:defRPr sz="1600" b="0" baseline="0">
                <a:solidFill>
                  <a:schemeClr val="tx1"/>
                </a:solidFill>
                <a:latin typeface="Arial"/>
                <a:cs typeface="Arial"/>
              </a:defRPr>
            </a:lvl2pPr>
            <a:lvl3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3pPr>
            <a:lvl4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595959"/>
                </a:solidFill>
                <a:latin typeface="Arial"/>
                <a:cs typeface="Arial"/>
              </a:defRPr>
            </a:lvl5pPr>
          </a:lstStyle>
          <a:p>
            <a:pPr marL="0" indent="0">
              <a:buClr>
                <a:schemeClr val="accent1"/>
              </a:buClr>
              <a:buFontTx/>
              <a:buNone/>
              <a:tabLst/>
            </a:pPr>
            <a:r>
              <a:rPr lang="de-DE" b="0" dirty="0"/>
              <a:t>Fließtext, Arial Regular, Schriftgröße 16pt, Zeilenabstand 1-fach: Lorem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consetetur </a:t>
            </a:r>
            <a:r>
              <a:rPr lang="de-DE" b="0" dirty="0" err="1"/>
              <a:t>sadipscing</a:t>
            </a:r>
            <a:r>
              <a:rPr lang="de-DE" b="0" dirty="0"/>
              <a:t> elitr, sed diam </a:t>
            </a:r>
            <a:r>
              <a:rPr lang="de-DE" b="0" dirty="0" err="1"/>
              <a:t>nonumy</a:t>
            </a:r>
            <a:r>
              <a:rPr lang="de-DE" b="0" dirty="0"/>
              <a:t> eirmod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dolore magna </a:t>
            </a:r>
            <a:r>
              <a:rPr lang="de-DE" b="0" dirty="0" err="1"/>
              <a:t>aliquyam</a:t>
            </a:r>
            <a:r>
              <a:rPr lang="de-DE" b="0" dirty="0"/>
              <a:t> erat, sed diam voluptua.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.</a:t>
            </a:r>
          </a:p>
        </p:txBody>
      </p:sp>
      <p:sp>
        <p:nvSpPr>
          <p:cNvPr id="16" name="Textplatzhalter 10">
            <a:extLst>
              <a:ext uri="{FF2B5EF4-FFF2-40B4-BE49-F238E27FC236}">
                <a16:creationId xmlns:a16="http://schemas.microsoft.com/office/drawing/2014/main" id="{4A8C71EC-83A2-C3B2-30D2-B9DFFB90E6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37E58927-2139-5DCB-DF83-FFFF09B7EF56}"/>
              </a:ext>
            </a:extLst>
          </p:cNvPr>
          <p:cNvSpPr/>
          <p:nvPr userDrawn="1"/>
        </p:nvSpPr>
        <p:spPr>
          <a:xfrm>
            <a:off x="8212365" y="5809268"/>
            <a:ext cx="3790283" cy="441889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B4F899B8-0443-A8DC-5D88-7AEE099AF2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22355" y="5876324"/>
            <a:ext cx="3570303" cy="307777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sz="1000">
                <a:solidFill>
                  <a:srgbClr val="195AA7"/>
                </a:solidFill>
              </a:defRPr>
            </a:lvl1pPr>
          </a:lstStyle>
          <a:p>
            <a:r>
              <a:rPr lang="de-DE" dirty="0"/>
              <a:t>Bildunterschrift in Blau: Arial Regular, Schriftgröße 10pt, Zeilenabstand 12pt. Unten ausgerichtet.</a:t>
            </a:r>
          </a:p>
        </p:txBody>
      </p:sp>
      <p:sp>
        <p:nvSpPr>
          <p:cNvPr id="7" name="Bildplatzhalter 5">
            <a:extLst>
              <a:ext uri="{FF2B5EF4-FFF2-40B4-BE49-F238E27FC236}">
                <a16:creationId xmlns:a16="http://schemas.microsoft.com/office/drawing/2014/main" id="{8C708D4A-0103-D057-BB44-B8343AEB48D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65111" y="1510289"/>
            <a:ext cx="7716839" cy="47271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871917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Text_1:1__mit_Polyg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6" descr="Ein Bild, das Text, Visitenkarte enthält.&#10;&#10;Automatisch generierte Beschreibung">
            <a:extLst>
              <a:ext uri="{FF2B5EF4-FFF2-40B4-BE49-F238E27FC236}">
                <a16:creationId xmlns:a16="http://schemas.microsoft.com/office/drawing/2014/main" id="{A8C0DFB5-6B71-F2A4-BD9A-582CC70584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5105506" y="4897120"/>
            <a:ext cx="7127558" cy="2036445"/>
          </a:xfrm>
          <a:prstGeom prst="rect">
            <a:avLst/>
          </a:prstGeom>
        </p:spPr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76391" y="5199582"/>
            <a:ext cx="5744147" cy="153888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Bildunterschrift in Grau: Arial Regular, Schriftgröße 10pt, Zeilenabstand 12pt. Unten ausgerichtet.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A9C6A16-41F8-B841-9CC7-F2211D8871B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9250EFA1-AE9C-819E-DED3-09BE2D26F1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2749DBC4-2A79-E260-C8FC-EEA92CAAC9D0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Bildplatzhalter 5">
            <a:extLst>
              <a:ext uri="{FF2B5EF4-FFF2-40B4-BE49-F238E27FC236}">
                <a16:creationId xmlns:a16="http://schemas.microsoft.com/office/drawing/2014/main" id="{5977F050-FF20-7930-8A14-4B6C52A947F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70000" y="1510289"/>
            <a:ext cx="5751513" cy="47271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F35053E5-4476-1F80-E881-B566F73298CF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162550" y="1510289"/>
            <a:ext cx="5757988" cy="3600986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chemeClr val="accent1"/>
              </a:buClr>
              <a:buSzTx/>
              <a:buFontTx/>
              <a:buNone/>
              <a:tabLst/>
              <a:defRPr sz="1800" baseline="0">
                <a:solidFill>
                  <a:srgbClr val="505150"/>
                </a:solidFill>
                <a:latin typeface="Arial"/>
                <a:cs typeface="Arial"/>
              </a:defRPr>
            </a:lvl1pPr>
            <a:lvl2pPr marL="346113" marR="0" indent="-173057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Char char="-"/>
              <a:tabLst/>
              <a:defRPr sz="1600" b="0" baseline="0">
                <a:solidFill>
                  <a:schemeClr val="tx1"/>
                </a:solidFill>
                <a:latin typeface="Arial"/>
                <a:cs typeface="Arial"/>
              </a:defRPr>
            </a:lvl2pPr>
            <a:lvl3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3pPr>
            <a:lvl4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595959"/>
                </a:solidFill>
                <a:latin typeface="Arial"/>
                <a:cs typeface="Arial"/>
              </a:defRPr>
            </a:lvl5pPr>
          </a:lstStyle>
          <a:p>
            <a:pPr rtl="0"/>
            <a:r>
              <a:rPr lang="de-DE" dirty="0">
                <a:effectLst/>
              </a:rPr>
              <a:t> </a:t>
            </a:r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C8F80FD7-CF1D-644C-95F7-87B72BD4CA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</p:spTree>
    <p:extLst>
      <p:ext uri="{BB962C8B-B14F-4D97-AF65-F5344CB8AC3E}">
        <p14:creationId xmlns:p14="http://schemas.microsoft.com/office/powerpoint/2010/main" val="10794558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xBild-Text_mit_Polygone_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nhaltsplatzhalter 6" descr="Ein Bild, das Text, Visitenkarte enthält.&#10;&#10;Automatisch generierte Beschreibung">
            <a:extLst>
              <a:ext uri="{FF2B5EF4-FFF2-40B4-BE49-F238E27FC236}">
                <a16:creationId xmlns:a16="http://schemas.microsoft.com/office/drawing/2014/main" id="{1F812AA9-7353-27A8-0052-0CED206F98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5105506" y="4897120"/>
            <a:ext cx="7127558" cy="2036445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A9C6A16-41F8-B841-9CC7-F2211D8871B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16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DB140DE-9ACE-966D-A1C8-0DD1C08980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C35D7611-C6E7-38C3-E584-840BA622BA5A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platzhalter 10">
            <a:extLst>
              <a:ext uri="{FF2B5EF4-FFF2-40B4-BE49-F238E27FC236}">
                <a16:creationId xmlns:a16="http://schemas.microsoft.com/office/drawing/2014/main" id="{A023C3DB-244E-57DC-3E25-6B2B5DB48ED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60927806-2D78-3BAD-D81D-F021B90B164F}"/>
              </a:ext>
            </a:extLst>
          </p:cNvPr>
          <p:cNvSpPr/>
          <p:nvPr userDrawn="1"/>
        </p:nvSpPr>
        <p:spPr>
          <a:xfrm>
            <a:off x="8144995" y="5756363"/>
            <a:ext cx="3790283" cy="441889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54F1EB0E-0238-41C3-4968-9A17B220F11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54985" y="5823419"/>
            <a:ext cx="3570303" cy="307777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sz="1000">
                <a:solidFill>
                  <a:srgbClr val="195AA7"/>
                </a:solidFill>
              </a:defRPr>
            </a:lvl1pPr>
          </a:lstStyle>
          <a:p>
            <a:r>
              <a:rPr lang="de-DE" dirty="0"/>
              <a:t>Bildunterschrift in Blau: Arial Regular, Schriftgröße 10pt, Zeilenabstand 12pt. Unten ausgerichtet.</a:t>
            </a:r>
          </a:p>
        </p:txBody>
      </p:sp>
      <p:sp>
        <p:nvSpPr>
          <p:cNvPr id="17" name="Bildplatzhalter 5">
            <a:extLst>
              <a:ext uri="{FF2B5EF4-FFF2-40B4-BE49-F238E27FC236}">
                <a16:creationId xmlns:a16="http://schemas.microsoft.com/office/drawing/2014/main" id="{876A6F2F-33D8-81BA-CF4A-A5CF70074CE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70000" y="1522053"/>
            <a:ext cx="3773363" cy="225451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02A06DE8-3D43-34C3-3B9A-F64FB0D7C0A9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70000" y="3943741"/>
            <a:ext cx="3778250" cy="225451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19" name="Bildplatzhalter 5">
            <a:extLst>
              <a:ext uri="{FF2B5EF4-FFF2-40B4-BE49-F238E27FC236}">
                <a16:creationId xmlns:a16="http://schemas.microsoft.com/office/drawing/2014/main" id="{91F2D6DC-E268-0328-6B45-409345DF7F5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215202" y="1522053"/>
            <a:ext cx="3766748" cy="225451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21" name="Bildplatzhalter 5">
            <a:extLst>
              <a:ext uri="{FF2B5EF4-FFF2-40B4-BE49-F238E27FC236}">
                <a16:creationId xmlns:a16="http://schemas.microsoft.com/office/drawing/2014/main" id="{ACF3F93A-381F-F66F-EC1C-F002908E6E93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15202" y="3943741"/>
            <a:ext cx="3766748" cy="225451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22" name="Inhaltsplatzhalter 2">
            <a:extLst>
              <a:ext uri="{FF2B5EF4-FFF2-40B4-BE49-F238E27FC236}">
                <a16:creationId xmlns:a16="http://schemas.microsoft.com/office/drawing/2014/main" id="{F3E23E55-8869-0B60-F888-25C952DA5006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8144995" y="1510289"/>
            <a:ext cx="3769872" cy="38630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chemeClr val="accent1"/>
              </a:buClr>
              <a:buSzTx/>
              <a:buFontTx/>
              <a:buNone/>
              <a:tabLst/>
              <a:defRPr sz="1600" baseline="0">
                <a:solidFill>
                  <a:srgbClr val="58595B"/>
                </a:solidFill>
                <a:latin typeface="Arial"/>
                <a:cs typeface="Arial"/>
              </a:defRPr>
            </a:lvl1pPr>
            <a:lvl2pPr marL="346113" marR="0" indent="-173057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Char char="-"/>
              <a:tabLst/>
              <a:defRPr sz="1600" b="0" baseline="0">
                <a:solidFill>
                  <a:schemeClr val="tx1"/>
                </a:solidFill>
                <a:latin typeface="Arial"/>
                <a:cs typeface="Arial"/>
              </a:defRPr>
            </a:lvl2pPr>
            <a:lvl3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3pPr>
            <a:lvl4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595959"/>
                </a:solidFill>
                <a:latin typeface="Arial"/>
                <a:cs typeface="Arial"/>
              </a:defRPr>
            </a:lvl5pPr>
          </a:lstStyle>
          <a:p>
            <a:pPr marL="0" indent="0">
              <a:buClr>
                <a:schemeClr val="accent1"/>
              </a:buClr>
              <a:buFontTx/>
              <a:buNone/>
              <a:tabLst/>
            </a:pPr>
            <a:r>
              <a:rPr lang="de-DE" b="0" dirty="0"/>
              <a:t>Fließtext, Arial Regular, Schriftgröße 16pt, Zeilenabstand 1-fach: Lorem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consetetur </a:t>
            </a:r>
            <a:r>
              <a:rPr lang="de-DE" b="0" dirty="0" err="1"/>
              <a:t>sadipscing</a:t>
            </a:r>
            <a:r>
              <a:rPr lang="de-DE" b="0" dirty="0"/>
              <a:t> elitr, sed diam </a:t>
            </a:r>
            <a:r>
              <a:rPr lang="de-DE" b="0" dirty="0" err="1"/>
              <a:t>nonumy</a:t>
            </a:r>
            <a:r>
              <a:rPr lang="de-DE" b="0" dirty="0"/>
              <a:t> eirmod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dolore magna </a:t>
            </a:r>
            <a:r>
              <a:rPr lang="de-DE" b="0" dirty="0" err="1"/>
              <a:t>aliquyam</a:t>
            </a:r>
            <a:r>
              <a:rPr lang="de-DE" b="0" dirty="0"/>
              <a:t> erat, sed diam voluptua.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5366019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4xBild_mit_Polygone_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nhaltsplatzhalter 6" descr="Ein Bild, das Text, Visitenkarte enthält.&#10;&#10;Automatisch generierte Beschreibung">
            <a:extLst>
              <a:ext uri="{FF2B5EF4-FFF2-40B4-BE49-F238E27FC236}">
                <a16:creationId xmlns:a16="http://schemas.microsoft.com/office/drawing/2014/main" id="{5E42B1DB-0028-5F04-047B-1BA111506C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 flipH="1">
            <a:off x="-30685" y="4897120"/>
            <a:ext cx="7127558" cy="2036445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A9D18D8C-7BD8-88F2-35B8-89CE532E21F0}"/>
              </a:ext>
            </a:extLst>
          </p:cNvPr>
          <p:cNvSpPr/>
          <p:nvPr userDrawn="1"/>
        </p:nvSpPr>
        <p:spPr>
          <a:xfrm>
            <a:off x="269999" y="5756363"/>
            <a:ext cx="3790283" cy="441889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9989" y="5823419"/>
            <a:ext cx="3570303" cy="307777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sz="1000">
                <a:solidFill>
                  <a:srgbClr val="195AA7"/>
                </a:solidFill>
              </a:defRPr>
            </a:lvl1pPr>
          </a:lstStyle>
          <a:p>
            <a:r>
              <a:rPr lang="de-DE" dirty="0"/>
              <a:t>Bildunterschrift in Blau: Arial Regular, Schriftgröße 10pt, Zeilenabstand 12pt. Unten ausgerichtet.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A9C6A16-41F8-B841-9CC7-F2211D8871B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4C011E2F-F972-82F4-DC79-454E764A82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5" name="Textplatzhalter 10">
            <a:extLst>
              <a:ext uri="{FF2B5EF4-FFF2-40B4-BE49-F238E27FC236}">
                <a16:creationId xmlns:a16="http://schemas.microsoft.com/office/drawing/2014/main" id="{B327972C-5FFE-3298-1E62-F0DA462E4E7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4ED039AC-14B3-8FA1-3A09-5351569553AB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269998" y="1510289"/>
            <a:ext cx="3790283" cy="38630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chemeClr val="accent1"/>
              </a:buClr>
              <a:buSzTx/>
              <a:buFontTx/>
              <a:buNone/>
              <a:tabLst/>
              <a:defRPr sz="1600" baseline="0">
                <a:solidFill>
                  <a:srgbClr val="58595B"/>
                </a:solidFill>
                <a:latin typeface="Arial"/>
                <a:cs typeface="Arial"/>
              </a:defRPr>
            </a:lvl1pPr>
            <a:lvl2pPr marL="346113" marR="0" indent="-173057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Char char="-"/>
              <a:tabLst/>
              <a:defRPr sz="1600" b="0" baseline="0">
                <a:solidFill>
                  <a:schemeClr val="tx1"/>
                </a:solidFill>
                <a:latin typeface="Arial"/>
                <a:cs typeface="Arial"/>
              </a:defRPr>
            </a:lvl2pPr>
            <a:lvl3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3pPr>
            <a:lvl4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595959"/>
                </a:solidFill>
                <a:latin typeface="Arial"/>
                <a:cs typeface="Arial"/>
              </a:defRPr>
            </a:lvl5pPr>
          </a:lstStyle>
          <a:p>
            <a:pPr marL="0" indent="0">
              <a:buClr>
                <a:schemeClr val="accent1"/>
              </a:buClr>
              <a:buFontTx/>
              <a:buNone/>
              <a:tabLst/>
            </a:pPr>
            <a:r>
              <a:rPr lang="de-DE" b="0" dirty="0"/>
              <a:t>Fließtext, Arial Regular, Schriftgröße 16pt, Zeilenabstand 1-fach: Lorem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consetetur </a:t>
            </a:r>
            <a:r>
              <a:rPr lang="de-DE" b="0" dirty="0" err="1"/>
              <a:t>sadipscing</a:t>
            </a:r>
            <a:r>
              <a:rPr lang="de-DE" b="0" dirty="0"/>
              <a:t> elitr, sed diam </a:t>
            </a:r>
            <a:r>
              <a:rPr lang="de-DE" b="0" dirty="0" err="1"/>
              <a:t>nonumy</a:t>
            </a:r>
            <a:r>
              <a:rPr lang="de-DE" b="0" dirty="0"/>
              <a:t> eirmod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dolore magna </a:t>
            </a:r>
            <a:r>
              <a:rPr lang="de-DE" b="0" dirty="0" err="1"/>
              <a:t>aliquyam</a:t>
            </a:r>
            <a:r>
              <a:rPr lang="de-DE" b="0" dirty="0"/>
              <a:t> erat, sed diam voluptua.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.</a:t>
            </a:r>
          </a:p>
        </p:txBody>
      </p:sp>
      <p:sp>
        <p:nvSpPr>
          <p:cNvPr id="17" name="Bildplatzhalter 5">
            <a:extLst>
              <a:ext uri="{FF2B5EF4-FFF2-40B4-BE49-F238E27FC236}">
                <a16:creationId xmlns:a16="http://schemas.microsoft.com/office/drawing/2014/main" id="{3C330CEE-9231-B3CD-8E17-DB741E957AD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227234" y="1522053"/>
            <a:ext cx="3773363" cy="225451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19" name="Bildplatzhalter 5">
            <a:extLst>
              <a:ext uri="{FF2B5EF4-FFF2-40B4-BE49-F238E27FC236}">
                <a16:creationId xmlns:a16="http://schemas.microsoft.com/office/drawing/2014/main" id="{814E4726-B66B-681B-0708-98CF55D3F72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227234" y="3943741"/>
            <a:ext cx="3778250" cy="225451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24" name="Bildplatzhalter 5">
            <a:extLst>
              <a:ext uri="{FF2B5EF4-FFF2-40B4-BE49-F238E27FC236}">
                <a16:creationId xmlns:a16="http://schemas.microsoft.com/office/drawing/2014/main" id="{07528953-39A1-9E49-EBE2-3559C059E09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72436" y="1522053"/>
            <a:ext cx="3766748" cy="225451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25" name="Bildplatzhalter 5">
            <a:extLst>
              <a:ext uri="{FF2B5EF4-FFF2-40B4-BE49-F238E27FC236}">
                <a16:creationId xmlns:a16="http://schemas.microsoft.com/office/drawing/2014/main" id="{1778B8B7-AAF5-F720-45CD-BE1D8855704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172436" y="3943741"/>
            <a:ext cx="3766748" cy="225451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9944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6">
            <a:extLst>
              <a:ext uri="{FF2B5EF4-FFF2-40B4-BE49-F238E27FC236}">
                <a16:creationId xmlns:a16="http://schemas.microsoft.com/office/drawing/2014/main" id="{28829180-1932-5F45-B425-49E849C353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1764" y="1202414"/>
            <a:ext cx="6724350" cy="12824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0000"/>
              </a:lnSpc>
              <a:spcBef>
                <a:spcPts val="0"/>
              </a:spcBef>
              <a:buFontTx/>
              <a:buNone/>
              <a:defRPr sz="10000" b="1" i="0">
                <a:solidFill>
                  <a:srgbClr val="2699D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Danke.</a:t>
            </a:r>
          </a:p>
        </p:txBody>
      </p:sp>
      <p:sp>
        <p:nvSpPr>
          <p:cNvPr id="10" name="Textplatzhalter 19">
            <a:extLst>
              <a:ext uri="{FF2B5EF4-FFF2-40B4-BE49-F238E27FC236}">
                <a16:creationId xmlns:a16="http://schemas.microsoft.com/office/drawing/2014/main" id="{AEC9E7B3-7C82-2C4A-AFB4-59E8BB66AA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70001" y="5529934"/>
            <a:ext cx="3773362" cy="830997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Name</a:t>
            </a:r>
            <a:br>
              <a:rPr lang="de-DE" dirty="0"/>
            </a:br>
            <a:r>
              <a:rPr lang="de-DE" dirty="0"/>
              <a:t>Absender</a:t>
            </a:r>
            <a:br>
              <a:rPr lang="de-DE" dirty="0"/>
            </a:br>
            <a:r>
              <a:rPr lang="de-DE" dirty="0"/>
              <a:t>00.00.0000</a:t>
            </a:r>
          </a:p>
        </p:txBody>
      </p:sp>
    </p:spTree>
    <p:extLst>
      <p:ext uri="{BB962C8B-B14F-4D97-AF65-F5344CB8AC3E}">
        <p14:creationId xmlns:p14="http://schemas.microsoft.com/office/powerpoint/2010/main" val="217497838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Diagramm__mit_Polyg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6" descr="Ein Bild, das Text, Visitenkarte enthält.&#10;&#10;Automatisch generierte Beschreibung">
            <a:extLst>
              <a:ext uri="{FF2B5EF4-FFF2-40B4-BE49-F238E27FC236}">
                <a16:creationId xmlns:a16="http://schemas.microsoft.com/office/drawing/2014/main" id="{E7945CFB-9203-4980-548E-F66368A6A5E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 flipH="1">
            <a:off x="-30685" y="4897120"/>
            <a:ext cx="7127558" cy="2036445"/>
          </a:xfrm>
          <a:prstGeom prst="rect">
            <a:avLst/>
          </a:prstGeom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E1D0784-96D4-9044-99E5-D8EDDE7BC2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A426ACA2-BCF4-6E4B-A7F9-9B8DC77E5E6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75375" y="6075242"/>
            <a:ext cx="5744147" cy="153888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Legende zu Diagramm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5" name="Titel 3">
            <a:extLst>
              <a:ext uri="{FF2B5EF4-FFF2-40B4-BE49-F238E27FC236}">
                <a16:creationId xmlns:a16="http://schemas.microsoft.com/office/drawing/2014/main" id="{68BA6F15-DB10-4990-064A-B99651AC63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BA2BC805-B6EF-CA72-EC7C-D15A4D781767}"/>
              </a:ext>
            </a:extLst>
          </p:cNvPr>
          <p:cNvSpPr txBox="1">
            <a:spLocks/>
          </p:cNvSpPr>
          <p:nvPr userDrawn="1"/>
        </p:nvSpPr>
        <p:spPr>
          <a:xfrm>
            <a:off x="0" y="6559200"/>
            <a:ext cx="3733800" cy="288000"/>
          </a:xfrm>
          <a:prstGeom prst="rect">
            <a:avLst/>
          </a:prstGeom>
        </p:spPr>
        <p:txBody>
          <a:bodyPr lIns="270000" tIns="0" rIns="0" bIns="144000" anchor="b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864E0E-EA5B-CE47-86EC-3BC1EC29A421}" type="datetime4">
              <a:rPr lang="de-DE" sz="10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29. April 2024</a:t>
            </a:fld>
            <a:endParaRPr lang="de-DE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B7B01A71-272D-CFF9-8DF2-76A8C62800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D5569A51-8C79-7C15-B327-BA1154921300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270000" y="1510289"/>
            <a:ext cx="5757988" cy="3600986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chemeClr val="accent1"/>
              </a:buClr>
              <a:buSzTx/>
              <a:buFontTx/>
              <a:buNone/>
              <a:tabLst/>
              <a:defRPr sz="1600" baseline="0">
                <a:solidFill>
                  <a:srgbClr val="58595B"/>
                </a:solidFill>
                <a:latin typeface="Arial"/>
                <a:cs typeface="Arial"/>
              </a:defRPr>
            </a:lvl1pPr>
            <a:lvl2pPr marL="346113" marR="0" indent="-173057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Char char="-"/>
              <a:tabLst/>
              <a:defRPr sz="1600" b="0" baseline="0">
                <a:solidFill>
                  <a:schemeClr val="tx1"/>
                </a:solidFill>
                <a:latin typeface="Arial"/>
                <a:cs typeface="Arial"/>
              </a:defRPr>
            </a:lvl2pPr>
            <a:lvl3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3pPr>
            <a:lvl4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595959"/>
                </a:solidFill>
                <a:latin typeface="Arial"/>
                <a:cs typeface="Arial"/>
              </a:defRPr>
            </a:lvl5pPr>
          </a:lstStyle>
          <a:p>
            <a:pPr marL="0" indent="0">
              <a:buClr>
                <a:schemeClr val="accent1"/>
              </a:buClr>
              <a:buFontTx/>
              <a:buNone/>
              <a:tabLst/>
            </a:pPr>
            <a:r>
              <a:rPr lang="de-DE" b="0" dirty="0"/>
              <a:t>Fließtext, Arial Regular, Schriftgröße 16pt, Zeilenabstand 1-fach: Lorem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consetetur </a:t>
            </a:r>
            <a:r>
              <a:rPr lang="de-DE" b="0" dirty="0" err="1"/>
              <a:t>sadipscing</a:t>
            </a:r>
            <a:r>
              <a:rPr lang="de-DE" b="0" dirty="0"/>
              <a:t> elitr, sed diam </a:t>
            </a:r>
            <a:r>
              <a:rPr lang="de-DE" b="0" dirty="0" err="1"/>
              <a:t>nonumy</a:t>
            </a:r>
            <a:r>
              <a:rPr lang="de-DE" b="0" dirty="0"/>
              <a:t> eirmod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dolore magna </a:t>
            </a:r>
            <a:r>
              <a:rPr lang="de-DE" b="0" dirty="0" err="1"/>
              <a:t>aliquyam</a:t>
            </a:r>
            <a:r>
              <a:rPr lang="de-DE" b="0" dirty="0"/>
              <a:t> erat, sed diam voluptua.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 magna </a:t>
            </a:r>
            <a:r>
              <a:rPr lang="de-DE" b="0" dirty="0" err="1"/>
              <a:t>aliquyam</a:t>
            </a:r>
            <a:r>
              <a:rPr lang="de-DE" b="0" dirty="0"/>
              <a:t> </a:t>
            </a:r>
            <a:r>
              <a:rPr lang="de-DE" b="0" dirty="0" err="1"/>
              <a:t>erat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voluptua</a:t>
            </a:r>
            <a:r>
              <a:rPr lang="de-DE" b="0" dirty="0"/>
              <a:t>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</a:t>
            </a:r>
          </a:p>
          <a:p>
            <a:pPr rtl="0"/>
            <a:r>
              <a:rPr lang="de-DE" dirty="0">
                <a:effectLst/>
              </a:rPr>
              <a:t> </a:t>
            </a:r>
          </a:p>
        </p:txBody>
      </p:sp>
      <p:sp>
        <p:nvSpPr>
          <p:cNvPr id="7" name="Diagrammplatzhalter 4">
            <a:extLst>
              <a:ext uri="{FF2B5EF4-FFF2-40B4-BE49-F238E27FC236}">
                <a16:creationId xmlns:a16="http://schemas.microsoft.com/office/drawing/2014/main" id="{6B4F5624-6B9A-30E3-20E0-F36AEB535CF2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6180231" y="1510289"/>
            <a:ext cx="5751513" cy="47271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</a:lstStyle>
          <a:p>
            <a:r>
              <a:rPr lang="de-DE" dirty="0"/>
              <a:t>Diagramm</a:t>
            </a:r>
          </a:p>
        </p:txBody>
      </p:sp>
    </p:spTree>
    <p:extLst>
      <p:ext uri="{BB962C8B-B14F-4D97-AF65-F5344CB8AC3E}">
        <p14:creationId xmlns:p14="http://schemas.microsoft.com/office/powerpoint/2010/main" val="6822087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-Text__mit_Polyg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6" descr="Ein Bild, das Text, Visitenkarte enthält.&#10;&#10;Automatisch generierte Beschreibung">
            <a:extLst>
              <a:ext uri="{FF2B5EF4-FFF2-40B4-BE49-F238E27FC236}">
                <a16:creationId xmlns:a16="http://schemas.microsoft.com/office/drawing/2014/main" id="{DC210CFF-277A-2AAA-70D7-6A415A59AA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5105506" y="4897120"/>
            <a:ext cx="7127558" cy="2036445"/>
          </a:xfrm>
          <a:prstGeom prst="rect">
            <a:avLst/>
          </a:prstGeom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E1D0784-96D4-9044-99E5-D8EDDE7BC2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A426ACA2-BCF4-6E4B-A7F9-9B8DC77E5E6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70000" y="6083534"/>
            <a:ext cx="5744147" cy="153888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Legende zu Diagramm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5" name="Titel 3">
            <a:extLst>
              <a:ext uri="{FF2B5EF4-FFF2-40B4-BE49-F238E27FC236}">
                <a16:creationId xmlns:a16="http://schemas.microsoft.com/office/drawing/2014/main" id="{6275B2D0-5B1D-C65D-6781-F99F050B97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307F4E9C-D0E3-B8E0-8513-920066925F0F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51BC09D5-BDD0-D038-50A7-2D1D7718A6C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8C1AE56A-69A5-3CF9-0DD1-74DFFAF5F32B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162550" y="1510289"/>
            <a:ext cx="5757988" cy="3600986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chemeClr val="accent1"/>
              </a:buClr>
              <a:buSzTx/>
              <a:buFontTx/>
              <a:buNone/>
              <a:tabLst/>
              <a:defRPr sz="1600" baseline="0">
                <a:solidFill>
                  <a:srgbClr val="58595B"/>
                </a:solidFill>
                <a:latin typeface="Arial"/>
                <a:cs typeface="Arial"/>
              </a:defRPr>
            </a:lvl1pPr>
            <a:lvl2pPr marL="346113" marR="0" indent="-173057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Char char="-"/>
              <a:tabLst/>
              <a:defRPr sz="1600" b="0" baseline="0">
                <a:solidFill>
                  <a:schemeClr val="tx1"/>
                </a:solidFill>
                <a:latin typeface="Arial"/>
                <a:cs typeface="Arial"/>
              </a:defRPr>
            </a:lvl2pPr>
            <a:lvl3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3pPr>
            <a:lvl4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595959"/>
                </a:solidFill>
                <a:latin typeface="Arial"/>
                <a:cs typeface="Arial"/>
              </a:defRPr>
            </a:lvl5pPr>
          </a:lstStyle>
          <a:p>
            <a:pPr marL="0" indent="0">
              <a:buClr>
                <a:schemeClr val="accent1"/>
              </a:buClr>
              <a:buFontTx/>
              <a:buNone/>
              <a:tabLst/>
            </a:pPr>
            <a:r>
              <a:rPr lang="de-DE" b="0" dirty="0"/>
              <a:t>Fließtext, Arial Regular, Schriftgröße 16pt, Zeilenabstand 1-fach: Lorem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consetetur </a:t>
            </a:r>
            <a:r>
              <a:rPr lang="de-DE" b="0" dirty="0" err="1"/>
              <a:t>sadipscing</a:t>
            </a:r>
            <a:r>
              <a:rPr lang="de-DE" b="0" dirty="0"/>
              <a:t> elitr, sed diam </a:t>
            </a:r>
            <a:r>
              <a:rPr lang="de-DE" b="0" dirty="0" err="1"/>
              <a:t>nonumy</a:t>
            </a:r>
            <a:r>
              <a:rPr lang="de-DE" b="0" dirty="0"/>
              <a:t> eirmod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dolore magna </a:t>
            </a:r>
            <a:r>
              <a:rPr lang="de-DE" b="0" dirty="0" err="1"/>
              <a:t>aliquyam</a:t>
            </a:r>
            <a:r>
              <a:rPr lang="de-DE" b="0" dirty="0"/>
              <a:t> erat, sed diam voluptua.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 magna </a:t>
            </a:r>
            <a:r>
              <a:rPr lang="de-DE" b="0" dirty="0" err="1"/>
              <a:t>aliquyam</a:t>
            </a:r>
            <a:r>
              <a:rPr lang="de-DE" b="0" dirty="0"/>
              <a:t> </a:t>
            </a:r>
            <a:r>
              <a:rPr lang="de-DE" b="0" dirty="0" err="1"/>
              <a:t>erat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voluptua</a:t>
            </a:r>
            <a:r>
              <a:rPr lang="de-DE" b="0" dirty="0"/>
              <a:t>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</a:t>
            </a:r>
          </a:p>
          <a:p>
            <a:pPr rtl="0"/>
            <a:r>
              <a:rPr lang="de-DE" dirty="0">
                <a:effectLst/>
              </a:rPr>
              <a:t> </a:t>
            </a:r>
          </a:p>
        </p:txBody>
      </p:sp>
      <p:sp>
        <p:nvSpPr>
          <p:cNvPr id="2" name="Diagrammplatzhalter 4">
            <a:extLst>
              <a:ext uri="{FF2B5EF4-FFF2-40B4-BE49-F238E27FC236}">
                <a16:creationId xmlns:a16="http://schemas.microsoft.com/office/drawing/2014/main" id="{150F7D7C-B8C0-68A4-B987-45954669BE4D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270000" y="1510289"/>
            <a:ext cx="5751513" cy="47271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</a:lstStyle>
          <a:p>
            <a:r>
              <a:rPr lang="de-DE" dirty="0"/>
              <a:t>Diagramm</a:t>
            </a:r>
          </a:p>
        </p:txBody>
      </p:sp>
    </p:spTree>
    <p:extLst>
      <p:ext uri="{BB962C8B-B14F-4D97-AF65-F5344CB8AC3E}">
        <p14:creationId xmlns:p14="http://schemas.microsoft.com/office/powerpoint/2010/main" val="392253405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_Junglöwe_mit_Polygo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nhaltsplatzhalter 6" descr="Ein Bild, das Text, Visitenkarte enthält.&#10;&#10;Automatisch generierte Beschreibung">
            <a:extLst>
              <a:ext uri="{FF2B5EF4-FFF2-40B4-BE49-F238E27FC236}">
                <a16:creationId xmlns:a16="http://schemas.microsoft.com/office/drawing/2014/main" id="{D4B9D60D-3918-7F6F-30B9-480BDC4EF24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0800000" flipH="1">
            <a:off x="-30685" y="4897120"/>
            <a:ext cx="7127558" cy="2036445"/>
          </a:xfrm>
          <a:prstGeom prst="rect">
            <a:avLst/>
          </a:prstGeom>
        </p:spPr>
      </p:pic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E2ACC57-5983-8541-A1AA-F49BE85B4C6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58888" y="0"/>
            <a:ext cx="4765675" cy="6858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4500"/>
              </a:lnSpc>
              <a:spcBef>
                <a:spcPts val="0"/>
              </a:spcBef>
              <a:buFontTx/>
              <a:buNone/>
              <a:defRPr sz="4000"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»Hier steht ein Zitat oder Statement in Arial Regular, 40pt und Zeilenabstand 45pt, das vertikal zentriert ist.«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A700622-4A13-BD45-A7B8-08CD13883D9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86573" y="1581149"/>
            <a:ext cx="3973022" cy="4308475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8ADC2DA-185F-8441-B96A-1F53A6C30EA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7473600" y="6559767"/>
            <a:ext cx="4114800" cy="288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CB1391A8-18C0-A024-E347-E91FCA5F8072}"/>
              </a:ext>
            </a:extLst>
          </p:cNvPr>
          <p:cNvSpPr txBox="1">
            <a:spLocks/>
          </p:cNvSpPr>
          <p:nvPr userDrawn="1"/>
        </p:nvSpPr>
        <p:spPr>
          <a:xfrm>
            <a:off x="0" y="6559200"/>
            <a:ext cx="3733800" cy="288000"/>
          </a:xfrm>
          <a:prstGeom prst="rect">
            <a:avLst/>
          </a:prstGeom>
        </p:spPr>
        <p:txBody>
          <a:bodyPr lIns="270000" tIns="0" rIns="0" bIns="144000" anchor="b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864E0E-EA5B-CE47-86EC-3BC1EC29A421}" type="datetime4">
              <a:rPr lang="de-DE" sz="10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29. April 2024</a:t>
            </a:fld>
            <a:endParaRPr lang="de-DE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29297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_Löwin_mit_Polygo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nhaltsplatzhalter 6" descr="Ein Bild, das Text, Visitenkarte enthält.&#10;&#10;Automatisch generierte Beschreibung">
            <a:extLst>
              <a:ext uri="{FF2B5EF4-FFF2-40B4-BE49-F238E27FC236}">
                <a16:creationId xmlns:a16="http://schemas.microsoft.com/office/drawing/2014/main" id="{3DBD1496-E04F-8D6F-C1F4-F71EDD5A2D4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0800000">
            <a:off x="5105506" y="4897120"/>
            <a:ext cx="7127558" cy="2036445"/>
          </a:xfrm>
          <a:prstGeom prst="rect">
            <a:avLst/>
          </a:prstGeom>
        </p:spPr>
      </p:pic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E2ACC57-5983-8541-A1AA-F49BE85B4C6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69025" y="0"/>
            <a:ext cx="4765675" cy="6858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4500"/>
              </a:lnSpc>
              <a:spcBef>
                <a:spcPts val="0"/>
              </a:spcBef>
              <a:buFontTx/>
              <a:buNone/>
              <a:defRPr sz="4000"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»Hier steht ein Zitat oder Statement in Arial Regular, 40pt und Zeilenabstand 45pt, das vertikal zentriert ist.«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4475CA9-0F98-1C4D-9C0A-1CEBD8DD8FB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5713" y="609600"/>
            <a:ext cx="4356306" cy="5829300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730C1F4-2D47-5647-9A27-A6C574243CF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7473600" y="6559767"/>
            <a:ext cx="4114800" cy="28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916C26B9-780F-8E68-79BF-A9D1AAB3070A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66857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ntergrund_mit_Polygone_link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4734D30F-E6EB-55E5-62E8-28630F2A9BBC}"/>
              </a:ext>
            </a:extLst>
          </p:cNvPr>
          <p:cNvSpPr/>
          <p:nvPr userDrawn="1">
            <p:custDataLst>
              <p:tags r:id="rId1"/>
            </p:custDataLst>
          </p:nvPr>
        </p:nvSpPr>
        <p:spPr bwMode="gray">
          <a:xfrm>
            <a:off x="0" y="0"/>
            <a:ext cx="12192000" cy="6858000"/>
          </a:xfrm>
          <a:prstGeom prst="rect">
            <a:avLst/>
          </a:prstGeom>
          <a:solidFill>
            <a:srgbClr val="73C4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de-DE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6D20A3A-FACA-8DC2-EAEB-5A506B3F057D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gray">
          <a:xfrm>
            <a:off x="-189353" y="993793"/>
            <a:ext cx="12109891" cy="613550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31800" dist="254000" sx="99000" sy="99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de-DE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6" name="!!Rechteck 455">
            <a:extLst>
              <a:ext uri="{FF2B5EF4-FFF2-40B4-BE49-F238E27FC236}">
                <a16:creationId xmlns:a16="http://schemas.microsoft.com/office/drawing/2014/main" id="{874E3F78-7285-AAC1-C0EA-8F10A565FF9B}"/>
              </a:ext>
            </a:extLst>
          </p:cNvPr>
          <p:cNvSpPr/>
          <p:nvPr userDrawn="1">
            <p:custDataLst>
              <p:tags r:id="rId3"/>
            </p:custDataLst>
          </p:nvPr>
        </p:nvSpPr>
        <p:spPr bwMode="gray">
          <a:xfrm rot="21000774">
            <a:off x="-2639738" y="-23096"/>
            <a:ext cx="2839685" cy="8051499"/>
          </a:xfrm>
          <a:prstGeom prst="rect">
            <a:avLst/>
          </a:prstGeom>
          <a:solidFill>
            <a:srgbClr val="195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de-DE">
              <a:solidFill>
                <a:srgbClr val="FFFFFF"/>
              </a:solidFill>
              <a:latin typeface="Arial" panose="020B0604020202020204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02E9DAB-B806-AE7A-99BF-B9A268A61995}"/>
              </a:ext>
            </a:extLst>
          </p:cNvPr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363131" y="215868"/>
            <a:ext cx="1560581" cy="292164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730C1F4-2D47-5647-9A27-A6C574243CF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7473600" y="6559767"/>
            <a:ext cx="4114800" cy="288000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/>
            </a:lvl1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4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876D7921-DA22-2716-4CE0-64A7311B0E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612B6ACE-C074-FB01-A8D1-5DC414E7908F}"/>
              </a:ext>
            </a:extLst>
          </p:cNvPr>
          <p:cNvSpPr txBox="1">
            <a:spLocks/>
          </p:cNvSpPr>
          <p:nvPr userDrawn="1"/>
        </p:nvSpPr>
        <p:spPr>
          <a:xfrm>
            <a:off x="0" y="6559200"/>
            <a:ext cx="3733800" cy="288000"/>
          </a:xfrm>
          <a:prstGeom prst="rect">
            <a:avLst/>
          </a:prstGeom>
        </p:spPr>
        <p:txBody>
          <a:bodyPr lIns="270000" tIns="0" rIns="0" bIns="144000" anchor="b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864E0E-EA5B-CE47-86EC-3BC1EC29A421}" type="datetime4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29. April 2024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4649252A-7112-CAEC-6E3A-A609CA41F60C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4E199B99-22CD-775C-333A-F1ADEAA6A342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263525" y="1510289"/>
            <a:ext cx="11325225" cy="166199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chemeClr val="accent1"/>
              </a:buClr>
              <a:buSzTx/>
              <a:buFontTx/>
              <a:buNone/>
              <a:tabLst/>
              <a:defRPr sz="1600" baseline="0">
                <a:solidFill>
                  <a:srgbClr val="58595B"/>
                </a:solidFill>
                <a:latin typeface="Arial"/>
                <a:cs typeface="Arial"/>
              </a:defRPr>
            </a:lvl1pPr>
            <a:lvl2pPr marL="346113" marR="0" indent="-173057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Char char="-"/>
              <a:tabLst/>
              <a:defRPr sz="1600" b="0" baseline="0">
                <a:solidFill>
                  <a:schemeClr val="tx1"/>
                </a:solidFill>
                <a:latin typeface="Arial"/>
                <a:cs typeface="Arial"/>
              </a:defRPr>
            </a:lvl2pPr>
            <a:lvl3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3pPr>
            <a:lvl4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595959"/>
                </a:solidFill>
                <a:latin typeface="Arial"/>
                <a:cs typeface="Arial"/>
              </a:defRPr>
            </a:lvl5pPr>
          </a:lstStyle>
          <a:p>
            <a:pPr marL="0" indent="0">
              <a:buClr>
                <a:schemeClr val="accent1"/>
              </a:buClr>
              <a:buFontTx/>
              <a:buNone/>
              <a:tabLst/>
            </a:pPr>
            <a:r>
              <a:rPr lang="de-DE" b="0" dirty="0"/>
              <a:t>Fließtext, Arial Regular, Schriftgröße 16pt, Zeilenabstand 1-fach: Lorem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consetetur </a:t>
            </a:r>
            <a:r>
              <a:rPr lang="de-DE" b="0" dirty="0" err="1"/>
              <a:t>sadipscing</a:t>
            </a:r>
            <a:r>
              <a:rPr lang="de-DE" b="0" dirty="0"/>
              <a:t> elitr, sed diam </a:t>
            </a:r>
            <a:r>
              <a:rPr lang="de-DE" b="0" dirty="0" err="1"/>
              <a:t>nonumy</a:t>
            </a:r>
            <a:r>
              <a:rPr lang="de-DE" b="0" dirty="0"/>
              <a:t> eirmod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dolore magna </a:t>
            </a:r>
            <a:r>
              <a:rPr lang="de-DE" b="0" dirty="0" err="1"/>
              <a:t>aliquyam</a:t>
            </a:r>
            <a:r>
              <a:rPr lang="de-DE" b="0" dirty="0"/>
              <a:t> erat, sed diam voluptua.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 magna </a:t>
            </a:r>
            <a:r>
              <a:rPr lang="de-DE" b="0" dirty="0" err="1"/>
              <a:t>aliquyam</a:t>
            </a:r>
            <a:r>
              <a:rPr lang="de-DE" b="0" dirty="0"/>
              <a:t> </a:t>
            </a:r>
            <a:r>
              <a:rPr lang="de-DE" b="0" dirty="0" err="1"/>
              <a:t>erat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voluptua</a:t>
            </a:r>
            <a:r>
              <a:rPr lang="de-DE" b="0" dirty="0"/>
              <a:t>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</a:t>
            </a:r>
          </a:p>
          <a:p>
            <a:pPr rtl="0"/>
            <a:r>
              <a:rPr lang="de-DE" dirty="0">
                <a:effectLst/>
              </a:rPr>
              <a:t> </a:t>
            </a:r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9A743560-6B88-A96A-5FA2-E90E8BE3CB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</p:spTree>
    <p:extLst>
      <p:ext uri="{BB962C8B-B14F-4D97-AF65-F5344CB8AC3E}">
        <p14:creationId xmlns:p14="http://schemas.microsoft.com/office/powerpoint/2010/main" val="1859027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lygone_groß_weiß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194A978A-05D7-12B3-DA80-90A2C919AD12}"/>
              </a:ext>
            </a:extLst>
          </p:cNvPr>
          <p:cNvGrpSpPr/>
          <p:nvPr userDrawn="1"/>
        </p:nvGrpSpPr>
        <p:grpSpPr>
          <a:xfrm rot="165365" flipH="1">
            <a:off x="10694132" y="-5458218"/>
            <a:ext cx="15624018" cy="16316185"/>
            <a:chOff x="-13896414" y="-5458218"/>
            <a:chExt cx="15624018" cy="16316185"/>
          </a:xfrm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3B5E9FA7-3DF7-E720-BA08-D428CC496686}"/>
                </a:ext>
              </a:extLst>
            </p:cNvPr>
            <p:cNvSpPr/>
            <p:nvPr userDrawn="1">
              <p:custDataLst>
                <p:tags r:id="rId2"/>
              </p:custDataLst>
            </p:nvPr>
          </p:nvSpPr>
          <p:spPr bwMode="gray">
            <a:xfrm rot="616511">
              <a:off x="-13896414" y="-5458218"/>
              <a:ext cx="15624018" cy="16316185"/>
            </a:xfrm>
            <a:prstGeom prst="rect">
              <a:avLst/>
            </a:prstGeom>
            <a:solidFill>
              <a:srgbClr val="73C4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de-DE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185B5BD8-B73D-F2D2-4316-6BCAA6644DD3}"/>
                </a:ext>
              </a:extLst>
            </p:cNvPr>
            <p:cNvSpPr/>
            <p:nvPr userDrawn="1">
              <p:custDataLst>
                <p:tags r:id="rId3"/>
              </p:custDataLst>
            </p:nvPr>
          </p:nvSpPr>
          <p:spPr bwMode="gray">
            <a:xfrm rot="21164703">
              <a:off x="-12109145" y="-2276356"/>
              <a:ext cx="13503053" cy="11401196"/>
            </a:xfrm>
            <a:prstGeom prst="rect">
              <a:avLst/>
            </a:prstGeom>
            <a:solidFill>
              <a:srgbClr val="CAE8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de-DE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sp>
          <p:nvSpPr>
            <p:cNvPr id="19" name="!!Rechteck 455">
              <a:extLst>
                <a:ext uri="{FF2B5EF4-FFF2-40B4-BE49-F238E27FC236}">
                  <a16:creationId xmlns:a16="http://schemas.microsoft.com/office/drawing/2014/main" id="{0C40D98E-459F-8361-5A43-5327B7DE9E5C}"/>
                </a:ext>
              </a:extLst>
            </p:cNvPr>
            <p:cNvSpPr/>
            <p:nvPr userDrawn="1">
              <p:custDataLst>
                <p:tags r:id="rId4"/>
              </p:custDataLst>
            </p:nvPr>
          </p:nvSpPr>
          <p:spPr bwMode="gray">
            <a:xfrm rot="256788" flipH="1">
              <a:off x="-6789405" y="-1736661"/>
              <a:ext cx="7547982" cy="11038813"/>
            </a:xfrm>
            <a:prstGeom prst="rect">
              <a:avLst/>
            </a:prstGeom>
            <a:solidFill>
              <a:srgbClr val="195A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de-DE">
                <a:solidFill>
                  <a:srgbClr val="FFFFFF"/>
                </a:solidFill>
                <a:latin typeface="Arial" panose="020B0604020202020204"/>
              </a:endParaRPr>
            </a:p>
          </p:txBody>
        </p:sp>
      </p:grpSp>
      <p:pic>
        <p:nvPicPr>
          <p:cNvPr id="20" name="Grafik 19">
            <a:extLst>
              <a:ext uri="{FF2B5EF4-FFF2-40B4-BE49-F238E27FC236}">
                <a16:creationId xmlns:a16="http://schemas.microsoft.com/office/drawing/2014/main" id="{9FA2262B-0AF4-3E7F-1683-4EEEFD57E5A7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363131" y="215868"/>
            <a:ext cx="1560581" cy="292164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730C1F4-2D47-5647-9A27-A6C574243CF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7473600" y="6559767"/>
            <a:ext cx="4114800" cy="288000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/>
            </a:lvl1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4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16" name="Datumsplatzhalter 3">
            <a:extLst>
              <a:ext uri="{FF2B5EF4-FFF2-40B4-BE49-F238E27FC236}">
                <a16:creationId xmlns:a16="http://schemas.microsoft.com/office/drawing/2014/main" id="{2EB0CBC2-72F3-D8DC-965F-C5EABE4E6B68}"/>
              </a:ext>
            </a:extLst>
          </p:cNvPr>
          <p:cNvSpPr txBox="1">
            <a:spLocks/>
          </p:cNvSpPr>
          <p:nvPr userDrawn="1"/>
        </p:nvSpPr>
        <p:spPr>
          <a:xfrm>
            <a:off x="0" y="6559200"/>
            <a:ext cx="3733800" cy="288000"/>
          </a:xfrm>
          <a:prstGeom prst="rect">
            <a:avLst/>
          </a:prstGeom>
        </p:spPr>
        <p:txBody>
          <a:bodyPr lIns="270000" tIns="0" rIns="0" bIns="144000" anchor="b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864E0E-EA5B-CE47-86EC-3BC1EC29A421}" type="datetime4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29. April 2024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platzhalter 10">
            <a:extLst>
              <a:ext uri="{FF2B5EF4-FFF2-40B4-BE49-F238E27FC236}">
                <a16:creationId xmlns:a16="http://schemas.microsoft.com/office/drawing/2014/main" id="{452DFF33-EB05-AC2D-EE6C-ADB8BD1FAFB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31E1E207-C4EF-CD0E-7FA4-6B3740DD2C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50113895-0825-2DC1-01ED-EA68A49ACF52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79679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lygone_groß_rechts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CCCC10B3-8565-4134-B916-3D17E345E015}"/>
              </a:ext>
            </a:extLst>
          </p:cNvPr>
          <p:cNvSpPr/>
          <p:nvPr userDrawn="1">
            <p:custDataLst>
              <p:tags r:id="rId1"/>
            </p:custDataLst>
          </p:nvPr>
        </p:nvSpPr>
        <p:spPr bwMode="gray">
          <a:xfrm rot="1308511">
            <a:off x="10759485" y="-2437264"/>
            <a:ext cx="8339037" cy="14747333"/>
          </a:xfrm>
          <a:prstGeom prst="rect">
            <a:avLst/>
          </a:prstGeom>
          <a:solidFill>
            <a:srgbClr val="CAE8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de-DE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0" name="!!Rechteck 455">
            <a:extLst>
              <a:ext uri="{FF2B5EF4-FFF2-40B4-BE49-F238E27FC236}">
                <a16:creationId xmlns:a16="http://schemas.microsoft.com/office/drawing/2014/main" id="{717E1709-98E8-5E25-28D3-6A74BBEA99CE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gray">
          <a:xfrm rot="18809972">
            <a:off x="9964817" y="-5347245"/>
            <a:ext cx="8011668" cy="8121138"/>
          </a:xfrm>
          <a:prstGeom prst="rect">
            <a:avLst/>
          </a:prstGeom>
          <a:solidFill>
            <a:srgbClr val="195AA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de-DE">
              <a:solidFill>
                <a:srgbClr val="FFFFFF"/>
              </a:solidFill>
              <a:latin typeface="Arial" panose="020B0604020202020204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02E9DAB-B806-AE7A-99BF-B9A268A61995}"/>
              </a:ext>
            </a:extLst>
          </p:cNvPr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363131" y="215868"/>
            <a:ext cx="1560581" cy="292164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730C1F4-2D47-5647-9A27-A6C574243CF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7473600" y="6559767"/>
            <a:ext cx="4114800" cy="288000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/>
            </a:lvl1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4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53CABBD-5CB3-030A-3907-6FAEE5C5AE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C78FA863-9DC4-9172-B317-C9747D389C52}"/>
              </a:ext>
            </a:extLst>
          </p:cNvPr>
          <p:cNvSpPr txBox="1">
            <a:spLocks/>
          </p:cNvSpPr>
          <p:nvPr userDrawn="1"/>
        </p:nvSpPr>
        <p:spPr>
          <a:xfrm>
            <a:off x="0" y="6559200"/>
            <a:ext cx="3733800" cy="288000"/>
          </a:xfrm>
          <a:prstGeom prst="rect">
            <a:avLst/>
          </a:prstGeom>
        </p:spPr>
        <p:txBody>
          <a:bodyPr lIns="270000" tIns="0" rIns="0" bIns="144000" anchor="b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864E0E-EA5B-CE47-86EC-3BC1EC29A421}" type="datetime4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29. April 2024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C8CE6EE6-356D-CB87-6BDA-51C8BA220616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platzhalter 10">
            <a:extLst>
              <a:ext uri="{FF2B5EF4-FFF2-40B4-BE49-F238E27FC236}">
                <a16:creationId xmlns:a16="http://schemas.microsoft.com/office/drawing/2014/main" id="{D16F96A8-C546-7800-A4E7-F6CAD8CCBB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</p:spTree>
    <p:extLst>
      <p:ext uri="{BB962C8B-B14F-4D97-AF65-F5344CB8AC3E}">
        <p14:creationId xmlns:p14="http://schemas.microsoft.com/office/powerpoint/2010/main" val="7992532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olygone_links_weiß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!!Rechteck 455">
            <a:extLst>
              <a:ext uri="{FF2B5EF4-FFF2-40B4-BE49-F238E27FC236}">
                <a16:creationId xmlns:a16="http://schemas.microsoft.com/office/drawing/2014/main" id="{1EE2D371-59A9-EC19-CD5E-DF01D3B998B8}"/>
              </a:ext>
            </a:extLst>
          </p:cNvPr>
          <p:cNvSpPr/>
          <p:nvPr userDrawn="1">
            <p:custDataLst>
              <p:tags r:id="rId1"/>
            </p:custDataLst>
          </p:nvPr>
        </p:nvSpPr>
        <p:spPr bwMode="gray">
          <a:xfrm rot="21238899">
            <a:off x="-7388449" y="-1755402"/>
            <a:ext cx="7831759" cy="11038813"/>
          </a:xfrm>
          <a:prstGeom prst="rect">
            <a:avLst/>
          </a:prstGeom>
          <a:solidFill>
            <a:srgbClr val="195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de-DE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730C1F4-2D47-5647-9A27-A6C574243CF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7473600" y="6559767"/>
            <a:ext cx="4114800" cy="288000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/>
            </a:lvl1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4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65FAAE9-A88D-015C-4DA0-1EB8CD04412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63131" y="215868"/>
            <a:ext cx="1560581" cy="292164"/>
          </a:xfrm>
          <a:prstGeom prst="rect">
            <a:avLst/>
          </a:prstGeom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48895735-6BC2-988B-C9AC-01C93EC7BF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24" name="Datumsplatzhalter 3">
            <a:extLst>
              <a:ext uri="{FF2B5EF4-FFF2-40B4-BE49-F238E27FC236}">
                <a16:creationId xmlns:a16="http://schemas.microsoft.com/office/drawing/2014/main" id="{223236FE-4603-1A07-1D61-3A4F88090131}"/>
              </a:ext>
            </a:extLst>
          </p:cNvPr>
          <p:cNvSpPr txBox="1">
            <a:spLocks/>
          </p:cNvSpPr>
          <p:nvPr userDrawn="1"/>
        </p:nvSpPr>
        <p:spPr>
          <a:xfrm>
            <a:off x="0" y="6559200"/>
            <a:ext cx="3733800" cy="288000"/>
          </a:xfrm>
          <a:prstGeom prst="rect">
            <a:avLst/>
          </a:prstGeom>
        </p:spPr>
        <p:txBody>
          <a:bodyPr lIns="270000" tIns="0" rIns="0" bIns="144000" anchor="b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864E0E-EA5B-CE47-86EC-3BC1EC29A421}" type="datetime4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29. April 2024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oliennummernplatzhalter 5">
            <a:extLst>
              <a:ext uri="{FF2B5EF4-FFF2-40B4-BE49-F238E27FC236}">
                <a16:creationId xmlns:a16="http://schemas.microsoft.com/office/drawing/2014/main" id="{B6716300-2507-855A-6789-347319B7A4F1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platzhalter 10">
            <a:extLst>
              <a:ext uri="{FF2B5EF4-FFF2-40B4-BE49-F238E27FC236}">
                <a16:creationId xmlns:a16="http://schemas.microsoft.com/office/drawing/2014/main" id="{8588980B-9D81-C7BD-5DBA-0466C915C1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</p:spTree>
    <p:extLst>
      <p:ext uri="{BB962C8B-B14F-4D97-AF65-F5344CB8AC3E}">
        <p14:creationId xmlns:p14="http://schemas.microsoft.com/office/powerpoint/2010/main" val="347591263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_1:1_Polygone_rech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66049CB4-332E-5E95-8995-44FD6A694E38}"/>
              </a:ext>
            </a:extLst>
          </p:cNvPr>
          <p:cNvGrpSpPr/>
          <p:nvPr userDrawn="1"/>
        </p:nvGrpSpPr>
        <p:grpSpPr>
          <a:xfrm rot="165365" flipH="1">
            <a:off x="10694132" y="-5458218"/>
            <a:ext cx="15624018" cy="16316185"/>
            <a:chOff x="-13896414" y="-5458218"/>
            <a:chExt cx="15624018" cy="16316185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6367E7E5-5770-89DD-71E8-58BE3C46CC74}"/>
                </a:ext>
              </a:extLst>
            </p:cNvPr>
            <p:cNvSpPr/>
            <p:nvPr userDrawn="1">
              <p:custDataLst>
                <p:tags r:id="rId2"/>
              </p:custDataLst>
            </p:nvPr>
          </p:nvSpPr>
          <p:spPr bwMode="gray">
            <a:xfrm rot="616511">
              <a:off x="-13896414" y="-5458218"/>
              <a:ext cx="15624018" cy="16316185"/>
            </a:xfrm>
            <a:prstGeom prst="rect">
              <a:avLst/>
            </a:prstGeom>
            <a:solidFill>
              <a:srgbClr val="73C4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de-DE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090DCE6D-D6AB-2C28-AE87-E8C54676690B}"/>
                </a:ext>
              </a:extLst>
            </p:cNvPr>
            <p:cNvSpPr/>
            <p:nvPr userDrawn="1">
              <p:custDataLst>
                <p:tags r:id="rId3"/>
              </p:custDataLst>
            </p:nvPr>
          </p:nvSpPr>
          <p:spPr bwMode="gray">
            <a:xfrm rot="21164703">
              <a:off x="-12109145" y="-2276356"/>
              <a:ext cx="13503053" cy="11401196"/>
            </a:xfrm>
            <a:prstGeom prst="rect">
              <a:avLst/>
            </a:prstGeom>
            <a:solidFill>
              <a:srgbClr val="CAE8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de-DE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sp>
          <p:nvSpPr>
            <p:cNvPr id="11" name="!!Rechteck 455">
              <a:extLst>
                <a:ext uri="{FF2B5EF4-FFF2-40B4-BE49-F238E27FC236}">
                  <a16:creationId xmlns:a16="http://schemas.microsoft.com/office/drawing/2014/main" id="{280E12B0-9BCF-8EEF-2735-57E702B09F44}"/>
                </a:ext>
              </a:extLst>
            </p:cNvPr>
            <p:cNvSpPr/>
            <p:nvPr userDrawn="1">
              <p:custDataLst>
                <p:tags r:id="rId4"/>
              </p:custDataLst>
            </p:nvPr>
          </p:nvSpPr>
          <p:spPr bwMode="gray">
            <a:xfrm rot="256788" flipH="1">
              <a:off x="-6789405" y="-1736661"/>
              <a:ext cx="7547982" cy="11038813"/>
            </a:xfrm>
            <a:prstGeom prst="rect">
              <a:avLst/>
            </a:prstGeom>
            <a:solidFill>
              <a:srgbClr val="195A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de-DE">
                <a:solidFill>
                  <a:srgbClr val="FFFFFF"/>
                </a:solidFill>
                <a:latin typeface="Arial" panose="020B0604020202020204"/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730C1F4-2D47-5647-9A27-A6C574243CF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7473600" y="6559767"/>
            <a:ext cx="4114800" cy="288000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/>
            </a:lvl1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4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086E04D6-BE30-28D8-2651-A409257E67E7}"/>
              </a:ext>
            </a:extLst>
          </p:cNvPr>
          <p:cNvSpPr txBox="1">
            <a:spLocks/>
          </p:cNvSpPr>
          <p:nvPr userDrawn="1"/>
        </p:nvSpPr>
        <p:spPr>
          <a:xfrm>
            <a:off x="0" y="6559200"/>
            <a:ext cx="3733800" cy="288000"/>
          </a:xfrm>
          <a:prstGeom prst="rect">
            <a:avLst/>
          </a:prstGeom>
        </p:spPr>
        <p:txBody>
          <a:bodyPr lIns="270000" tIns="0" rIns="0" bIns="144000" anchor="b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864E0E-EA5B-CE47-86EC-3BC1EC29A421}" type="datetime4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29. April 2024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FAADEF69-5058-70F3-575B-0EA373862468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363131" y="215868"/>
            <a:ext cx="1560581" cy="292164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CD5A7477-A920-AB63-1E84-C510643614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17" name="Textplatzhalter 10">
            <a:extLst>
              <a:ext uri="{FF2B5EF4-FFF2-40B4-BE49-F238E27FC236}">
                <a16:creationId xmlns:a16="http://schemas.microsoft.com/office/drawing/2014/main" id="{49A12980-F2E1-200D-A69A-C54B5DD4DD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B1496538-9AC6-5B29-5295-A12D7A780B21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Bildplatzhalter 5">
            <a:extLst>
              <a:ext uri="{FF2B5EF4-FFF2-40B4-BE49-F238E27FC236}">
                <a16:creationId xmlns:a16="http://schemas.microsoft.com/office/drawing/2014/main" id="{8552DB61-472A-44BC-99D5-F062EE13B8E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70000" y="1510288"/>
            <a:ext cx="4726873" cy="4726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16" name="Bildplatzhalter 5">
            <a:extLst>
              <a:ext uri="{FF2B5EF4-FFF2-40B4-BE49-F238E27FC236}">
                <a16:creationId xmlns:a16="http://schemas.microsoft.com/office/drawing/2014/main" id="{895973F3-FCB6-5485-E738-3720F66BF8D5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5155624" y="1510288"/>
            <a:ext cx="4726873" cy="4726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6800700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Bild_1:1_Polygone_rech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194A978A-05D7-12B3-DA80-90A2C919AD12}"/>
              </a:ext>
            </a:extLst>
          </p:cNvPr>
          <p:cNvGrpSpPr/>
          <p:nvPr userDrawn="1"/>
        </p:nvGrpSpPr>
        <p:grpSpPr>
          <a:xfrm rot="165365" flipH="1">
            <a:off x="10694132" y="-5458218"/>
            <a:ext cx="15624018" cy="16316185"/>
            <a:chOff x="-13896414" y="-5458218"/>
            <a:chExt cx="15624018" cy="16316185"/>
          </a:xfrm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3B5E9FA7-3DF7-E720-BA08-D428CC496686}"/>
                </a:ext>
              </a:extLst>
            </p:cNvPr>
            <p:cNvSpPr/>
            <p:nvPr userDrawn="1">
              <p:custDataLst>
                <p:tags r:id="rId2"/>
              </p:custDataLst>
            </p:nvPr>
          </p:nvSpPr>
          <p:spPr bwMode="gray">
            <a:xfrm rot="616511">
              <a:off x="-13896414" y="-5458218"/>
              <a:ext cx="15624018" cy="16316185"/>
            </a:xfrm>
            <a:prstGeom prst="rect">
              <a:avLst/>
            </a:prstGeom>
            <a:solidFill>
              <a:srgbClr val="73C4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de-DE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185B5BD8-B73D-F2D2-4316-6BCAA6644DD3}"/>
                </a:ext>
              </a:extLst>
            </p:cNvPr>
            <p:cNvSpPr/>
            <p:nvPr userDrawn="1">
              <p:custDataLst>
                <p:tags r:id="rId3"/>
              </p:custDataLst>
            </p:nvPr>
          </p:nvSpPr>
          <p:spPr bwMode="gray">
            <a:xfrm rot="21164703">
              <a:off x="-12109145" y="-2276356"/>
              <a:ext cx="13503053" cy="11401196"/>
            </a:xfrm>
            <a:prstGeom prst="rect">
              <a:avLst/>
            </a:prstGeom>
            <a:solidFill>
              <a:srgbClr val="CAE8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de-DE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sp>
          <p:nvSpPr>
            <p:cNvPr id="19" name="!!Rechteck 455">
              <a:extLst>
                <a:ext uri="{FF2B5EF4-FFF2-40B4-BE49-F238E27FC236}">
                  <a16:creationId xmlns:a16="http://schemas.microsoft.com/office/drawing/2014/main" id="{0C40D98E-459F-8361-5A43-5327B7DE9E5C}"/>
                </a:ext>
              </a:extLst>
            </p:cNvPr>
            <p:cNvSpPr/>
            <p:nvPr userDrawn="1">
              <p:custDataLst>
                <p:tags r:id="rId4"/>
              </p:custDataLst>
            </p:nvPr>
          </p:nvSpPr>
          <p:spPr bwMode="gray">
            <a:xfrm rot="256788" flipH="1">
              <a:off x="-6789405" y="-1736661"/>
              <a:ext cx="7547982" cy="11038813"/>
            </a:xfrm>
            <a:prstGeom prst="rect">
              <a:avLst/>
            </a:prstGeom>
            <a:solidFill>
              <a:srgbClr val="195A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de-DE">
                <a:solidFill>
                  <a:srgbClr val="FFFFFF"/>
                </a:solidFill>
                <a:latin typeface="Arial" panose="020B0604020202020204"/>
              </a:endParaRPr>
            </a:p>
          </p:txBody>
        </p:sp>
      </p:grpSp>
      <p:pic>
        <p:nvPicPr>
          <p:cNvPr id="20" name="Grafik 19">
            <a:extLst>
              <a:ext uri="{FF2B5EF4-FFF2-40B4-BE49-F238E27FC236}">
                <a16:creationId xmlns:a16="http://schemas.microsoft.com/office/drawing/2014/main" id="{9FA2262B-0AF4-3E7F-1683-4EEEFD57E5A7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363131" y="215868"/>
            <a:ext cx="1560581" cy="292164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730C1F4-2D47-5647-9A27-A6C574243CF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7473600" y="6559767"/>
            <a:ext cx="4114800" cy="288000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/>
            </a:lvl1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4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16" name="Datumsplatzhalter 3">
            <a:extLst>
              <a:ext uri="{FF2B5EF4-FFF2-40B4-BE49-F238E27FC236}">
                <a16:creationId xmlns:a16="http://schemas.microsoft.com/office/drawing/2014/main" id="{2EB0CBC2-72F3-D8DC-965F-C5EABE4E6B68}"/>
              </a:ext>
            </a:extLst>
          </p:cNvPr>
          <p:cNvSpPr txBox="1">
            <a:spLocks/>
          </p:cNvSpPr>
          <p:nvPr userDrawn="1"/>
        </p:nvSpPr>
        <p:spPr>
          <a:xfrm>
            <a:off x="0" y="6559200"/>
            <a:ext cx="3733800" cy="288000"/>
          </a:xfrm>
          <a:prstGeom prst="rect">
            <a:avLst/>
          </a:prstGeom>
        </p:spPr>
        <p:txBody>
          <a:bodyPr lIns="270000" tIns="0" rIns="0" bIns="144000" anchor="b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864E0E-EA5B-CE47-86EC-3BC1EC29A421}" type="datetime4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29. April 2024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2FE9B44C-3B72-5AFD-9A73-798E1009DE55}"/>
              </a:ext>
            </a:extLst>
          </p:cNvPr>
          <p:cNvSpPr txBox="1">
            <a:spLocks/>
          </p:cNvSpPr>
          <p:nvPr userDrawn="1"/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300" b="0" kern="1200">
                <a:solidFill>
                  <a:srgbClr val="009CD7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23" name="Textplatzhalter 10">
            <a:extLst>
              <a:ext uri="{FF2B5EF4-FFF2-40B4-BE49-F238E27FC236}">
                <a16:creationId xmlns:a16="http://schemas.microsoft.com/office/drawing/2014/main" id="{452DFF33-EB05-AC2D-EE6C-ADB8BD1FAFB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89F86D8B-DAAD-9FC9-810A-8AEF9CC86019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Bildplatzhalter 5">
            <a:extLst>
              <a:ext uri="{FF2B5EF4-FFF2-40B4-BE49-F238E27FC236}">
                <a16:creationId xmlns:a16="http://schemas.microsoft.com/office/drawing/2014/main" id="{FB59600F-6EC6-6AB0-5ED1-2E06F8B3DC5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70000" y="1510288"/>
            <a:ext cx="4726873" cy="4726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8187C361-4319-E3D5-2FEA-9FFE7CCD76B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5155624" y="1510289"/>
            <a:ext cx="4726873" cy="4735024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chemeClr val="accent1"/>
              </a:buClr>
              <a:buSzTx/>
              <a:buFontTx/>
              <a:buNone/>
              <a:tabLst/>
              <a:defRPr sz="1600" baseline="0">
                <a:solidFill>
                  <a:srgbClr val="58595B"/>
                </a:solidFill>
                <a:latin typeface="Arial"/>
                <a:cs typeface="Arial"/>
              </a:defRPr>
            </a:lvl1pPr>
            <a:lvl2pPr marL="346113" marR="0" indent="-173057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Char char="-"/>
              <a:tabLst/>
              <a:defRPr sz="1600" b="0" baseline="0">
                <a:solidFill>
                  <a:schemeClr val="tx1"/>
                </a:solidFill>
                <a:latin typeface="Arial"/>
                <a:cs typeface="Arial"/>
              </a:defRPr>
            </a:lvl2pPr>
            <a:lvl3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3pPr>
            <a:lvl4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595959"/>
                </a:solidFill>
                <a:latin typeface="Arial"/>
                <a:cs typeface="Arial"/>
              </a:defRPr>
            </a:lvl5pPr>
          </a:lstStyle>
          <a:p>
            <a:pPr marL="0" indent="0">
              <a:buClr>
                <a:schemeClr val="accent1"/>
              </a:buClr>
              <a:buFontTx/>
              <a:buNone/>
              <a:tabLst/>
            </a:pPr>
            <a:r>
              <a:rPr lang="de-DE" b="0" dirty="0"/>
              <a:t>Fließtext, Arial Regular, Schriftgröße 16pt, Zeilenabstand 1-fach: Lorem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consetetur </a:t>
            </a:r>
            <a:r>
              <a:rPr lang="de-DE" b="0" dirty="0" err="1"/>
              <a:t>sadipscing</a:t>
            </a:r>
            <a:r>
              <a:rPr lang="de-DE" b="0" dirty="0"/>
              <a:t> elitr, sed diam </a:t>
            </a:r>
            <a:r>
              <a:rPr lang="de-DE" b="0" dirty="0" err="1"/>
              <a:t>nonumy</a:t>
            </a:r>
            <a:r>
              <a:rPr lang="de-DE" b="0" dirty="0"/>
              <a:t> eirmod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dolore magna </a:t>
            </a:r>
            <a:r>
              <a:rPr lang="de-DE" b="0" dirty="0" err="1"/>
              <a:t>aliquyam</a:t>
            </a:r>
            <a:r>
              <a:rPr lang="de-DE" b="0" dirty="0"/>
              <a:t> erat, sed diam voluptua.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56577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_Weißer 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024BF3-489E-4241-9956-FED8C59140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7EA09D0-42FB-5543-AE35-5214D36B3E7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5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9" name="Textplatzhalter 10">
            <a:extLst>
              <a:ext uri="{FF2B5EF4-FFF2-40B4-BE49-F238E27FC236}">
                <a16:creationId xmlns:a16="http://schemas.microsoft.com/office/drawing/2014/main" id="{0F206E66-DCB3-365D-790C-ABEB381223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</p:spTree>
    <p:extLst>
      <p:ext uri="{BB962C8B-B14F-4D97-AF65-F5344CB8AC3E}">
        <p14:creationId xmlns:p14="http://schemas.microsoft.com/office/powerpoint/2010/main" val="203034612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Bild_1:1_Polygone_rechts_bla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ussdiagramm: Manuelle Eingabe 12">
            <a:extLst>
              <a:ext uri="{FF2B5EF4-FFF2-40B4-BE49-F238E27FC236}">
                <a16:creationId xmlns:a16="http://schemas.microsoft.com/office/drawing/2014/main" id="{F0BDD392-9EE5-98E9-A983-D5D8933587DC}"/>
              </a:ext>
            </a:extLst>
          </p:cNvPr>
          <p:cNvSpPr/>
          <p:nvPr userDrawn="1"/>
        </p:nvSpPr>
        <p:spPr>
          <a:xfrm flipV="1">
            <a:off x="-769117" y="-10149868"/>
            <a:ext cx="16811448" cy="35106594"/>
          </a:xfrm>
          <a:prstGeom prst="flowChartManualInput">
            <a:avLst/>
          </a:prstGeom>
          <a:solidFill>
            <a:srgbClr val="EEF7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Gotham Narrow Medium" pitchFamily="50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CCC10B3-8565-4134-B916-3D17E345E015}"/>
              </a:ext>
            </a:extLst>
          </p:cNvPr>
          <p:cNvSpPr/>
          <p:nvPr userDrawn="1">
            <p:custDataLst>
              <p:tags r:id="rId1"/>
            </p:custDataLst>
          </p:nvPr>
        </p:nvSpPr>
        <p:spPr bwMode="gray">
          <a:xfrm rot="1308511">
            <a:off x="10759485" y="-2437264"/>
            <a:ext cx="8339037" cy="14747333"/>
          </a:xfrm>
          <a:prstGeom prst="rect">
            <a:avLst/>
          </a:prstGeom>
          <a:solidFill>
            <a:srgbClr val="CAE8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de-DE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0" name="!!Rechteck 455">
            <a:extLst>
              <a:ext uri="{FF2B5EF4-FFF2-40B4-BE49-F238E27FC236}">
                <a16:creationId xmlns:a16="http://schemas.microsoft.com/office/drawing/2014/main" id="{717E1709-98E8-5E25-28D3-6A74BBEA99CE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gray">
          <a:xfrm rot="18809972">
            <a:off x="9964817" y="-5347245"/>
            <a:ext cx="8011668" cy="8121138"/>
          </a:xfrm>
          <a:prstGeom prst="rect">
            <a:avLst/>
          </a:prstGeom>
          <a:solidFill>
            <a:srgbClr val="195AA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de-DE">
              <a:solidFill>
                <a:srgbClr val="FFFFFF"/>
              </a:solidFill>
              <a:latin typeface="Arial" panose="020B0604020202020204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02E9DAB-B806-AE7A-99BF-B9A268A61995}"/>
              </a:ext>
            </a:extLst>
          </p:cNvPr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363131" y="215868"/>
            <a:ext cx="1560581" cy="292164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730C1F4-2D47-5647-9A27-A6C574243CF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7473600" y="6559767"/>
            <a:ext cx="4114800" cy="288000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/>
            </a:lvl1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4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53CABBD-5CB3-030A-3907-6FAEE5C5AE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C78FA863-9DC4-9172-B317-C9747D389C52}"/>
              </a:ext>
            </a:extLst>
          </p:cNvPr>
          <p:cNvSpPr txBox="1">
            <a:spLocks/>
          </p:cNvSpPr>
          <p:nvPr userDrawn="1"/>
        </p:nvSpPr>
        <p:spPr>
          <a:xfrm>
            <a:off x="0" y="6559200"/>
            <a:ext cx="3733800" cy="288000"/>
          </a:xfrm>
          <a:prstGeom prst="rect">
            <a:avLst/>
          </a:prstGeom>
        </p:spPr>
        <p:txBody>
          <a:bodyPr lIns="270000" tIns="0" rIns="0" bIns="144000" anchor="b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864E0E-EA5B-CE47-86EC-3BC1EC29A421}" type="datetime4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29. April 2024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C8CE6EE6-356D-CB87-6BDA-51C8BA220616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8F837E8-9C6F-E501-8D41-9D7A89BBC9B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  <p:sp>
        <p:nvSpPr>
          <p:cNvPr id="13" name="Bildplatzhalter 5">
            <a:extLst>
              <a:ext uri="{FF2B5EF4-FFF2-40B4-BE49-F238E27FC236}">
                <a16:creationId xmlns:a16="http://schemas.microsoft.com/office/drawing/2014/main" id="{70277685-3349-91A2-F145-6F888A6D5C2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70000" y="1510288"/>
            <a:ext cx="4726873" cy="4726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2B9CB3B1-A618-1932-452F-E7FF2F1A31E0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5155624" y="1510289"/>
            <a:ext cx="4726873" cy="4735024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chemeClr val="accent1"/>
              </a:buClr>
              <a:buSzTx/>
              <a:buFontTx/>
              <a:buNone/>
              <a:tabLst/>
              <a:defRPr sz="1600" baseline="0">
                <a:solidFill>
                  <a:srgbClr val="58595B"/>
                </a:solidFill>
                <a:latin typeface="Arial"/>
                <a:cs typeface="Arial"/>
              </a:defRPr>
            </a:lvl1pPr>
            <a:lvl2pPr marL="346113" marR="0" indent="-173057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Char char="-"/>
              <a:tabLst/>
              <a:defRPr sz="1600" b="0" baseline="0">
                <a:solidFill>
                  <a:schemeClr val="tx1"/>
                </a:solidFill>
                <a:latin typeface="Arial"/>
                <a:cs typeface="Arial"/>
              </a:defRPr>
            </a:lvl2pPr>
            <a:lvl3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3pPr>
            <a:lvl4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595959"/>
                </a:solidFill>
                <a:latin typeface="Arial"/>
                <a:cs typeface="Arial"/>
              </a:defRPr>
            </a:lvl5pPr>
          </a:lstStyle>
          <a:p>
            <a:pPr marL="0" indent="0">
              <a:buClr>
                <a:schemeClr val="accent1"/>
              </a:buClr>
              <a:buFontTx/>
              <a:buNone/>
              <a:tabLst/>
            </a:pPr>
            <a:r>
              <a:rPr lang="de-DE" b="0" dirty="0"/>
              <a:t>Fließtext, Arial Regular, Schriftgröße 16pt, Zeilenabstand 1-fach: Lorem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consetetur </a:t>
            </a:r>
            <a:r>
              <a:rPr lang="de-DE" b="0" dirty="0" err="1"/>
              <a:t>sadipscing</a:t>
            </a:r>
            <a:r>
              <a:rPr lang="de-DE" b="0" dirty="0"/>
              <a:t> elitr, sed diam </a:t>
            </a:r>
            <a:r>
              <a:rPr lang="de-DE" b="0" dirty="0" err="1"/>
              <a:t>nonumy</a:t>
            </a:r>
            <a:r>
              <a:rPr lang="de-DE" b="0" dirty="0"/>
              <a:t> eirmod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dolore magna </a:t>
            </a:r>
            <a:r>
              <a:rPr lang="de-DE" b="0" dirty="0" err="1"/>
              <a:t>aliquyam</a:t>
            </a:r>
            <a:r>
              <a:rPr lang="de-DE" b="0" dirty="0"/>
              <a:t> erat, sed diam voluptua.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4998260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lygone_links_Bild_Text_1: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A2514C7-7D0F-02D3-EBAA-0968DCCCA4ED}"/>
              </a:ext>
            </a:extLst>
          </p:cNvPr>
          <p:cNvSpPr/>
          <p:nvPr userDrawn="1">
            <p:custDataLst>
              <p:tags r:id="rId1"/>
            </p:custDataLst>
          </p:nvPr>
        </p:nvSpPr>
        <p:spPr bwMode="gray">
          <a:xfrm rot="274737">
            <a:off x="-363285" y="-1766773"/>
            <a:ext cx="12941304" cy="11401196"/>
          </a:xfrm>
          <a:prstGeom prst="rect">
            <a:avLst/>
          </a:prstGeom>
          <a:solidFill>
            <a:srgbClr val="EEF7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de-DE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5" name="!!Rechteck 455">
            <a:extLst>
              <a:ext uri="{FF2B5EF4-FFF2-40B4-BE49-F238E27FC236}">
                <a16:creationId xmlns:a16="http://schemas.microsoft.com/office/drawing/2014/main" id="{1EE2D371-59A9-EC19-CD5E-DF01D3B998B8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gray">
          <a:xfrm rot="21238899">
            <a:off x="-7388449" y="-1755402"/>
            <a:ext cx="7831759" cy="11038813"/>
          </a:xfrm>
          <a:prstGeom prst="rect">
            <a:avLst/>
          </a:prstGeom>
          <a:solidFill>
            <a:srgbClr val="195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de-DE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730C1F4-2D47-5647-9A27-A6C574243CF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7473600" y="6559767"/>
            <a:ext cx="4114800" cy="288000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/>
            </a:lvl1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4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65FAAE9-A88D-015C-4DA0-1EB8CD04412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363131" y="215868"/>
            <a:ext cx="1560581" cy="292164"/>
          </a:xfrm>
          <a:prstGeom prst="rect">
            <a:avLst/>
          </a:prstGeom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48895735-6BC2-988B-C9AC-01C93EC7BF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24" name="Datumsplatzhalter 3">
            <a:extLst>
              <a:ext uri="{FF2B5EF4-FFF2-40B4-BE49-F238E27FC236}">
                <a16:creationId xmlns:a16="http://schemas.microsoft.com/office/drawing/2014/main" id="{223236FE-4603-1A07-1D61-3A4F88090131}"/>
              </a:ext>
            </a:extLst>
          </p:cNvPr>
          <p:cNvSpPr txBox="1">
            <a:spLocks/>
          </p:cNvSpPr>
          <p:nvPr userDrawn="1"/>
        </p:nvSpPr>
        <p:spPr>
          <a:xfrm>
            <a:off x="0" y="6559200"/>
            <a:ext cx="3733800" cy="288000"/>
          </a:xfrm>
          <a:prstGeom prst="rect">
            <a:avLst/>
          </a:prstGeom>
        </p:spPr>
        <p:txBody>
          <a:bodyPr lIns="270000" tIns="0" rIns="0" bIns="144000" anchor="b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864E0E-EA5B-CE47-86EC-3BC1EC29A421}" type="datetime4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29. April 2024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oliennummernplatzhalter 5">
            <a:extLst>
              <a:ext uri="{FF2B5EF4-FFF2-40B4-BE49-F238E27FC236}">
                <a16:creationId xmlns:a16="http://schemas.microsoft.com/office/drawing/2014/main" id="{B6716300-2507-855A-6789-347319B7A4F1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platzhalter 10">
            <a:extLst>
              <a:ext uri="{FF2B5EF4-FFF2-40B4-BE49-F238E27FC236}">
                <a16:creationId xmlns:a16="http://schemas.microsoft.com/office/drawing/2014/main" id="{8588980B-9D81-C7BD-5DBA-0466C915C1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1BF4AF00-6106-54C9-6664-AB32F2FE99C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70000" y="1510288"/>
            <a:ext cx="4726873" cy="4726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24BD4B97-5A8C-6FC5-A3B7-FC99975CCD22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5155624" y="1510289"/>
            <a:ext cx="4726873" cy="4735024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chemeClr val="accent1"/>
              </a:buClr>
              <a:buSzTx/>
              <a:buFontTx/>
              <a:buNone/>
              <a:tabLst/>
              <a:defRPr sz="1600" baseline="0">
                <a:solidFill>
                  <a:srgbClr val="58595B"/>
                </a:solidFill>
                <a:latin typeface="Arial"/>
                <a:cs typeface="Arial"/>
              </a:defRPr>
            </a:lvl1pPr>
            <a:lvl2pPr marL="346113" marR="0" indent="-173057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Char char="-"/>
              <a:tabLst/>
              <a:defRPr sz="1600" b="0" baseline="0">
                <a:solidFill>
                  <a:schemeClr val="tx1"/>
                </a:solidFill>
                <a:latin typeface="Arial"/>
                <a:cs typeface="Arial"/>
              </a:defRPr>
            </a:lvl2pPr>
            <a:lvl3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3pPr>
            <a:lvl4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595959"/>
                </a:solidFill>
                <a:latin typeface="Arial"/>
                <a:cs typeface="Arial"/>
              </a:defRPr>
            </a:lvl5pPr>
          </a:lstStyle>
          <a:p>
            <a:pPr marL="0" indent="0">
              <a:buClr>
                <a:schemeClr val="accent1"/>
              </a:buClr>
              <a:buFontTx/>
              <a:buNone/>
              <a:tabLst/>
            </a:pPr>
            <a:r>
              <a:rPr lang="de-DE" b="0" dirty="0"/>
              <a:t>Fließtext, Arial Regular, Schriftgröße 16pt, Zeilenabstand 1-fach: Lorem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consetetur </a:t>
            </a:r>
            <a:r>
              <a:rPr lang="de-DE" b="0" dirty="0" err="1"/>
              <a:t>sadipscing</a:t>
            </a:r>
            <a:r>
              <a:rPr lang="de-DE" b="0" dirty="0"/>
              <a:t> elitr, sed diam </a:t>
            </a:r>
            <a:r>
              <a:rPr lang="de-DE" b="0" dirty="0" err="1"/>
              <a:t>nonumy</a:t>
            </a:r>
            <a:r>
              <a:rPr lang="de-DE" b="0" dirty="0"/>
              <a:t> eirmod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dolore magna </a:t>
            </a:r>
            <a:r>
              <a:rPr lang="de-DE" b="0" dirty="0" err="1"/>
              <a:t>aliquyam</a:t>
            </a:r>
            <a:r>
              <a:rPr lang="de-DE" b="0" dirty="0"/>
              <a:t> erat, sed diam voluptua.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648806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Kästen_gerade_Polygone_link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A2514C7-7D0F-02D3-EBAA-0968DCCCA4ED}"/>
              </a:ext>
            </a:extLst>
          </p:cNvPr>
          <p:cNvSpPr/>
          <p:nvPr userDrawn="1">
            <p:custDataLst>
              <p:tags r:id="rId1"/>
            </p:custDataLst>
          </p:nvPr>
        </p:nvSpPr>
        <p:spPr bwMode="gray">
          <a:xfrm rot="274737">
            <a:off x="-363285" y="-1766773"/>
            <a:ext cx="12941304" cy="11401196"/>
          </a:xfrm>
          <a:prstGeom prst="rect">
            <a:avLst/>
          </a:prstGeom>
          <a:solidFill>
            <a:srgbClr val="EEF7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de-DE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5" name="!!Rechteck 455">
            <a:extLst>
              <a:ext uri="{FF2B5EF4-FFF2-40B4-BE49-F238E27FC236}">
                <a16:creationId xmlns:a16="http://schemas.microsoft.com/office/drawing/2014/main" id="{1EE2D371-59A9-EC19-CD5E-DF01D3B998B8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gray">
          <a:xfrm rot="21238899">
            <a:off x="-7388449" y="-1755402"/>
            <a:ext cx="7831759" cy="11038813"/>
          </a:xfrm>
          <a:prstGeom prst="rect">
            <a:avLst/>
          </a:prstGeom>
          <a:solidFill>
            <a:srgbClr val="195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de-DE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730C1F4-2D47-5647-9A27-A6C574243CF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7473600" y="6559767"/>
            <a:ext cx="4114800" cy="288000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/>
            </a:lvl1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4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2A8FCAC0-D13E-2DD8-8A54-AE011E4C4F4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00420" y="3194452"/>
            <a:ext cx="2286560" cy="386054"/>
          </a:xfrm>
          <a:prstGeom prst="rect">
            <a:avLst/>
          </a:prstGeom>
        </p:spPr>
        <p:txBody>
          <a:bodyPr wrap="square" lIns="144000" tIns="108000" rIns="14400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Titel in Blau</a:t>
            </a:r>
          </a:p>
        </p:txBody>
      </p:sp>
      <p:sp>
        <p:nvSpPr>
          <p:cNvPr id="15" name="Textplatzhalter 6">
            <a:extLst>
              <a:ext uri="{FF2B5EF4-FFF2-40B4-BE49-F238E27FC236}">
                <a16:creationId xmlns:a16="http://schemas.microsoft.com/office/drawing/2014/main" id="{191A4169-3E16-DCA8-2305-8F53C96ADF5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000421" y="3609276"/>
            <a:ext cx="2286559" cy="1029476"/>
          </a:xfrm>
          <a:prstGeom prst="rect">
            <a:avLst/>
          </a:prstGeom>
        </p:spPr>
        <p:txBody>
          <a:bodyPr wrap="square" lIns="144000" tIns="144000" rIns="144000" bIns="144000">
            <a:spAutoFit/>
          </a:bodyPr>
          <a:lstStyle>
            <a:lvl1pPr marL="1800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>
                <a:tab pos="180000" algn="l"/>
              </a:tabLst>
              <a:defRPr sz="1600" baseline="0">
                <a:solidFill>
                  <a:srgbClr val="58595B"/>
                </a:solidFill>
              </a:defRPr>
            </a:lvl1pPr>
            <a:lvl2pPr marL="4338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2pPr>
            <a:lvl3pPr marL="6120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buFont typeface="Symbol" pitchFamily="2" charset="2"/>
              <a:buChar char="-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3pPr>
          </a:lstStyle>
          <a:p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7E91222-6976-E93E-2944-0515D6249A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664575" y="3194452"/>
            <a:ext cx="2286560" cy="386054"/>
          </a:xfrm>
          <a:prstGeom prst="rect">
            <a:avLst/>
          </a:prstGeom>
        </p:spPr>
        <p:txBody>
          <a:bodyPr wrap="square" lIns="144000" tIns="108000" rIns="14400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Titel in Blau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46F10FDE-0637-6FBA-4B5D-A923B349273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08832" y="3194452"/>
            <a:ext cx="2286560" cy="386054"/>
          </a:xfrm>
          <a:prstGeom prst="rect">
            <a:avLst/>
          </a:prstGeom>
        </p:spPr>
        <p:txBody>
          <a:bodyPr wrap="square" lIns="144000" tIns="108000" rIns="14400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Titel in Blau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2D8EFBEA-8A34-0B7F-C33F-E97B1402DBB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020908" y="3194452"/>
            <a:ext cx="2286560" cy="386054"/>
          </a:xfrm>
          <a:prstGeom prst="rect">
            <a:avLst/>
          </a:prstGeom>
        </p:spPr>
        <p:txBody>
          <a:bodyPr wrap="square" lIns="144000" tIns="108000" rIns="14400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Titel in Blau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65FAAE9-A88D-015C-4DA0-1EB8CD04412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363131" y="215868"/>
            <a:ext cx="1560581" cy="292164"/>
          </a:xfrm>
          <a:prstGeom prst="rect">
            <a:avLst/>
          </a:prstGeom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48895735-6BC2-988B-C9AC-01C93EC7BF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24" name="Datumsplatzhalter 3">
            <a:extLst>
              <a:ext uri="{FF2B5EF4-FFF2-40B4-BE49-F238E27FC236}">
                <a16:creationId xmlns:a16="http://schemas.microsoft.com/office/drawing/2014/main" id="{223236FE-4603-1A07-1D61-3A4F88090131}"/>
              </a:ext>
            </a:extLst>
          </p:cNvPr>
          <p:cNvSpPr txBox="1">
            <a:spLocks/>
          </p:cNvSpPr>
          <p:nvPr userDrawn="1"/>
        </p:nvSpPr>
        <p:spPr>
          <a:xfrm>
            <a:off x="0" y="6559200"/>
            <a:ext cx="3733800" cy="288000"/>
          </a:xfrm>
          <a:prstGeom prst="rect">
            <a:avLst/>
          </a:prstGeom>
        </p:spPr>
        <p:txBody>
          <a:bodyPr lIns="270000" tIns="0" rIns="0" bIns="144000" anchor="b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864E0E-EA5B-CE47-86EC-3BC1EC29A421}" type="datetime4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29. April 2024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oliennummernplatzhalter 5">
            <a:extLst>
              <a:ext uri="{FF2B5EF4-FFF2-40B4-BE49-F238E27FC236}">
                <a16:creationId xmlns:a16="http://schemas.microsoft.com/office/drawing/2014/main" id="{B6716300-2507-855A-6789-347319B7A4F1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780DAED2-C442-F404-2FCD-6A0A6FB11A3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  <p:sp>
        <p:nvSpPr>
          <p:cNvPr id="6" name="Textplatzhalter 6">
            <a:extLst>
              <a:ext uri="{FF2B5EF4-FFF2-40B4-BE49-F238E27FC236}">
                <a16:creationId xmlns:a16="http://schemas.microsoft.com/office/drawing/2014/main" id="{346854A5-9E40-4F20-4A61-10E77A42C139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664576" y="3609276"/>
            <a:ext cx="2286559" cy="1029476"/>
          </a:xfrm>
          <a:prstGeom prst="rect">
            <a:avLst/>
          </a:prstGeom>
        </p:spPr>
        <p:txBody>
          <a:bodyPr wrap="square" lIns="144000" tIns="144000" rIns="144000" bIns="144000">
            <a:spAutoFit/>
          </a:bodyPr>
          <a:lstStyle>
            <a:lvl1pPr marL="1800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>
                <a:tab pos="180000" algn="l"/>
              </a:tabLst>
              <a:defRPr sz="1600" baseline="0">
                <a:solidFill>
                  <a:srgbClr val="58595B"/>
                </a:solidFill>
              </a:defRPr>
            </a:lvl1pPr>
            <a:lvl2pPr marL="4338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2pPr>
            <a:lvl3pPr marL="6120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buFont typeface="Symbol" pitchFamily="2" charset="2"/>
              <a:buChar char="-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3pPr>
          </a:lstStyle>
          <a:p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39DFB1D6-21A7-56F2-4805-196C64D4664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308833" y="3609276"/>
            <a:ext cx="2286559" cy="1029476"/>
          </a:xfrm>
          <a:prstGeom prst="rect">
            <a:avLst/>
          </a:prstGeom>
        </p:spPr>
        <p:txBody>
          <a:bodyPr wrap="square" lIns="144000" tIns="144000" rIns="144000" bIns="144000">
            <a:spAutoFit/>
          </a:bodyPr>
          <a:lstStyle>
            <a:lvl1pPr marL="1800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>
                <a:tab pos="180000" algn="l"/>
              </a:tabLst>
              <a:defRPr sz="1600" baseline="0">
                <a:solidFill>
                  <a:srgbClr val="58595B"/>
                </a:solidFill>
              </a:defRPr>
            </a:lvl1pPr>
            <a:lvl2pPr marL="4338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2pPr>
            <a:lvl3pPr marL="6120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buFont typeface="Symbol" pitchFamily="2" charset="2"/>
              <a:buChar char="-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3pPr>
          </a:lstStyle>
          <a:p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F8C899CB-18C5-C114-DCC4-BEC0ED80120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020909" y="3609276"/>
            <a:ext cx="2286559" cy="1029476"/>
          </a:xfrm>
          <a:prstGeom prst="rect">
            <a:avLst/>
          </a:prstGeom>
        </p:spPr>
        <p:txBody>
          <a:bodyPr wrap="square" lIns="144000" tIns="144000" rIns="144000" bIns="144000">
            <a:spAutoFit/>
          </a:bodyPr>
          <a:lstStyle>
            <a:lvl1pPr marL="1800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>
                <a:tab pos="180000" algn="l"/>
              </a:tabLst>
              <a:defRPr sz="1600" baseline="0">
                <a:solidFill>
                  <a:srgbClr val="58595B"/>
                </a:solidFill>
              </a:defRPr>
            </a:lvl1pPr>
            <a:lvl2pPr marL="4338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2pPr>
            <a:lvl3pPr marL="6120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buFont typeface="Symbol" pitchFamily="2" charset="2"/>
              <a:buChar char="-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3pPr>
          </a:lstStyle>
          <a:p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10528827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Kästen_verteilt_Polygone_link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A2514C7-7D0F-02D3-EBAA-0968DCCCA4ED}"/>
              </a:ext>
            </a:extLst>
          </p:cNvPr>
          <p:cNvSpPr/>
          <p:nvPr userDrawn="1">
            <p:custDataLst>
              <p:tags r:id="rId1"/>
            </p:custDataLst>
          </p:nvPr>
        </p:nvSpPr>
        <p:spPr bwMode="gray">
          <a:xfrm rot="274737">
            <a:off x="-363285" y="-1766773"/>
            <a:ext cx="12941304" cy="11401196"/>
          </a:xfrm>
          <a:prstGeom prst="rect">
            <a:avLst/>
          </a:prstGeom>
          <a:solidFill>
            <a:srgbClr val="EEF7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de-DE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5" name="!!Rechteck 455">
            <a:extLst>
              <a:ext uri="{FF2B5EF4-FFF2-40B4-BE49-F238E27FC236}">
                <a16:creationId xmlns:a16="http://schemas.microsoft.com/office/drawing/2014/main" id="{1EE2D371-59A9-EC19-CD5E-DF01D3B998B8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gray">
          <a:xfrm rot="21238899">
            <a:off x="-7388449" y="-1755402"/>
            <a:ext cx="7831759" cy="11038813"/>
          </a:xfrm>
          <a:prstGeom prst="rect">
            <a:avLst/>
          </a:prstGeom>
          <a:solidFill>
            <a:srgbClr val="195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de-DE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730C1F4-2D47-5647-9A27-A6C574243CF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7473600" y="6559767"/>
            <a:ext cx="4114800" cy="288000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/>
            </a:lvl1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4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65FAAE9-A88D-015C-4DA0-1EB8CD04412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363131" y="215868"/>
            <a:ext cx="1560581" cy="292164"/>
          </a:xfrm>
          <a:prstGeom prst="rect">
            <a:avLst/>
          </a:prstGeom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48895735-6BC2-988B-C9AC-01C93EC7BF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24" name="Datumsplatzhalter 3">
            <a:extLst>
              <a:ext uri="{FF2B5EF4-FFF2-40B4-BE49-F238E27FC236}">
                <a16:creationId xmlns:a16="http://schemas.microsoft.com/office/drawing/2014/main" id="{223236FE-4603-1A07-1D61-3A4F88090131}"/>
              </a:ext>
            </a:extLst>
          </p:cNvPr>
          <p:cNvSpPr txBox="1">
            <a:spLocks/>
          </p:cNvSpPr>
          <p:nvPr userDrawn="1"/>
        </p:nvSpPr>
        <p:spPr>
          <a:xfrm>
            <a:off x="0" y="6559200"/>
            <a:ext cx="3733800" cy="288000"/>
          </a:xfrm>
          <a:prstGeom prst="rect">
            <a:avLst/>
          </a:prstGeom>
        </p:spPr>
        <p:txBody>
          <a:bodyPr lIns="270000" tIns="0" rIns="0" bIns="144000" anchor="b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864E0E-EA5B-CE47-86EC-3BC1EC29A421}" type="datetime4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29. April 2024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oliennummernplatzhalter 5">
            <a:extLst>
              <a:ext uri="{FF2B5EF4-FFF2-40B4-BE49-F238E27FC236}">
                <a16:creationId xmlns:a16="http://schemas.microsoft.com/office/drawing/2014/main" id="{B6716300-2507-855A-6789-347319B7A4F1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2A8FCAC0-D13E-2DD8-8A54-AE011E4C4F4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4342" y="1848934"/>
            <a:ext cx="2286560" cy="386054"/>
          </a:xfrm>
          <a:prstGeom prst="rect">
            <a:avLst/>
          </a:prstGeom>
        </p:spPr>
        <p:txBody>
          <a:bodyPr wrap="square" lIns="144000" tIns="108000" rIns="14400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Titel in Blau</a:t>
            </a:r>
          </a:p>
        </p:txBody>
      </p:sp>
      <p:sp>
        <p:nvSpPr>
          <p:cNvPr id="15" name="Textplatzhalter 6">
            <a:extLst>
              <a:ext uri="{FF2B5EF4-FFF2-40B4-BE49-F238E27FC236}">
                <a16:creationId xmlns:a16="http://schemas.microsoft.com/office/drawing/2014/main" id="{191A4169-3E16-DCA8-2305-8F53C96ADF5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34343" y="2263758"/>
            <a:ext cx="2286559" cy="1029476"/>
          </a:xfrm>
          <a:prstGeom prst="rect">
            <a:avLst/>
          </a:prstGeom>
        </p:spPr>
        <p:txBody>
          <a:bodyPr wrap="square" lIns="144000" tIns="144000" rIns="144000" bIns="144000">
            <a:spAutoFit/>
          </a:bodyPr>
          <a:lstStyle>
            <a:lvl1pPr marL="1800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>
                <a:tab pos="180000" algn="l"/>
              </a:tabLst>
              <a:defRPr sz="1600" baseline="0">
                <a:solidFill>
                  <a:srgbClr val="58595B"/>
                </a:solidFill>
              </a:defRPr>
            </a:lvl1pPr>
            <a:lvl2pPr marL="4338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2pPr>
            <a:lvl3pPr marL="6120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buFont typeface="Symbol" pitchFamily="2" charset="2"/>
              <a:buChar char="-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3pPr>
          </a:lstStyle>
          <a:p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7E91222-6976-E93E-2944-0515D6249A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798284" y="4034883"/>
            <a:ext cx="2286560" cy="386054"/>
          </a:xfrm>
          <a:prstGeom prst="rect">
            <a:avLst/>
          </a:prstGeom>
        </p:spPr>
        <p:txBody>
          <a:bodyPr wrap="square" lIns="144000" tIns="108000" rIns="14400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Titel in Blau</a:t>
            </a:r>
          </a:p>
        </p:txBody>
      </p:sp>
      <p:sp>
        <p:nvSpPr>
          <p:cNvPr id="19" name="Textplatzhalter 6">
            <a:extLst>
              <a:ext uri="{FF2B5EF4-FFF2-40B4-BE49-F238E27FC236}">
                <a16:creationId xmlns:a16="http://schemas.microsoft.com/office/drawing/2014/main" id="{09B5B700-1D65-5461-96BE-BF8A3C3179A9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797967" y="4449221"/>
            <a:ext cx="2286560" cy="1029476"/>
          </a:xfrm>
          <a:prstGeom prst="rect">
            <a:avLst/>
          </a:prstGeom>
        </p:spPr>
        <p:txBody>
          <a:bodyPr wrap="square" lIns="144000" tIns="144000" rIns="144000" bIns="144000">
            <a:spAutoFit/>
          </a:bodyPr>
          <a:lstStyle>
            <a:lvl1pPr marL="1800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>
                <a:tab pos="180000" algn="l"/>
              </a:tabLst>
              <a:defRPr sz="1600" baseline="0">
                <a:solidFill>
                  <a:srgbClr val="58595B"/>
                </a:solidFill>
              </a:defRPr>
            </a:lvl1pPr>
            <a:lvl2pPr marL="4338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2pPr>
            <a:lvl3pPr marL="6120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buFont typeface="Symbol" pitchFamily="2" charset="2"/>
              <a:buChar char="-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3pPr>
          </a:lstStyle>
          <a:p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46F10FDE-0637-6FBA-4B5D-A923B349273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465351" y="1123728"/>
            <a:ext cx="2286560" cy="386054"/>
          </a:xfrm>
          <a:prstGeom prst="rect">
            <a:avLst/>
          </a:prstGeom>
        </p:spPr>
        <p:txBody>
          <a:bodyPr wrap="square" lIns="144000" tIns="108000" rIns="14400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Titel in Blau</a:t>
            </a:r>
          </a:p>
        </p:txBody>
      </p:sp>
      <p:sp>
        <p:nvSpPr>
          <p:cNvPr id="20" name="Textplatzhalter 6">
            <a:extLst>
              <a:ext uri="{FF2B5EF4-FFF2-40B4-BE49-F238E27FC236}">
                <a16:creationId xmlns:a16="http://schemas.microsoft.com/office/drawing/2014/main" id="{599B833E-804D-FFFA-3A3D-8716E608F04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463449" y="1538066"/>
            <a:ext cx="2286560" cy="1029476"/>
          </a:xfrm>
          <a:prstGeom prst="rect">
            <a:avLst/>
          </a:prstGeom>
        </p:spPr>
        <p:txBody>
          <a:bodyPr wrap="square" lIns="144000" tIns="144000" rIns="144000" bIns="144000">
            <a:spAutoFit/>
          </a:bodyPr>
          <a:lstStyle>
            <a:lvl1pPr marL="1800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>
                <a:tab pos="180000" algn="l"/>
              </a:tabLst>
              <a:defRPr sz="1600" baseline="0">
                <a:solidFill>
                  <a:srgbClr val="58595B"/>
                </a:solidFill>
              </a:defRPr>
            </a:lvl1pPr>
            <a:lvl2pPr marL="4338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2pPr>
            <a:lvl3pPr marL="6120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buFont typeface="Symbol" pitchFamily="2" charset="2"/>
              <a:buChar char="-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3pPr>
          </a:lstStyle>
          <a:p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2D8EFBEA-8A34-0B7F-C33F-E97B1402DBB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57756" y="3749876"/>
            <a:ext cx="2286560" cy="386054"/>
          </a:xfrm>
          <a:prstGeom prst="rect">
            <a:avLst/>
          </a:prstGeom>
        </p:spPr>
        <p:txBody>
          <a:bodyPr wrap="square" lIns="144000" tIns="108000" rIns="14400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Titel in Blau</a:t>
            </a:r>
          </a:p>
        </p:txBody>
      </p:sp>
      <p:sp>
        <p:nvSpPr>
          <p:cNvPr id="21" name="Textplatzhalter 6">
            <a:extLst>
              <a:ext uri="{FF2B5EF4-FFF2-40B4-BE49-F238E27FC236}">
                <a16:creationId xmlns:a16="http://schemas.microsoft.com/office/drawing/2014/main" id="{590B9DAE-B238-E48F-8239-DB29A5863D1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155537" y="4164214"/>
            <a:ext cx="2286560" cy="1029476"/>
          </a:xfrm>
          <a:prstGeom prst="rect">
            <a:avLst/>
          </a:prstGeom>
        </p:spPr>
        <p:txBody>
          <a:bodyPr wrap="square" lIns="144000" tIns="144000" rIns="144000" bIns="144000">
            <a:spAutoFit/>
          </a:bodyPr>
          <a:lstStyle>
            <a:lvl1pPr marL="1800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>
                <a:tab pos="180000" algn="l"/>
              </a:tabLst>
              <a:defRPr sz="1600" baseline="0">
                <a:solidFill>
                  <a:srgbClr val="58595B"/>
                </a:solidFill>
              </a:defRPr>
            </a:lvl1pPr>
            <a:lvl2pPr marL="4338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2pPr>
            <a:lvl3pPr marL="6120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buFont typeface="Symbol" pitchFamily="2" charset="2"/>
              <a:buChar char="-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3pPr>
          </a:lstStyle>
          <a:p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6" name="Textplatzhalter 10">
            <a:extLst>
              <a:ext uri="{FF2B5EF4-FFF2-40B4-BE49-F238E27FC236}">
                <a16:creationId xmlns:a16="http://schemas.microsoft.com/office/drawing/2014/main" id="{D2003755-8F9A-90B5-9404-91A54D3B527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</p:spTree>
    <p:extLst>
      <p:ext uri="{BB962C8B-B14F-4D97-AF65-F5344CB8AC3E}">
        <p14:creationId xmlns:p14="http://schemas.microsoft.com/office/powerpoint/2010/main" val="34917608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lygone_links_rech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!!Rechteck 45">
            <a:extLst>
              <a:ext uri="{FF2B5EF4-FFF2-40B4-BE49-F238E27FC236}">
                <a16:creationId xmlns:a16="http://schemas.microsoft.com/office/drawing/2014/main" id="{5E64FD57-AB63-1285-1F3D-75FA90EAC1C0}"/>
              </a:ext>
            </a:extLst>
          </p:cNvPr>
          <p:cNvSpPr/>
          <p:nvPr userDrawn="1">
            <p:custDataLst>
              <p:tags r:id="rId1"/>
            </p:custDataLst>
          </p:nvPr>
        </p:nvSpPr>
        <p:spPr bwMode="gray">
          <a:xfrm rot="21380186">
            <a:off x="-233935" y="-509888"/>
            <a:ext cx="12603003" cy="8962349"/>
          </a:xfrm>
          <a:prstGeom prst="rect">
            <a:avLst/>
          </a:prstGeom>
          <a:solidFill>
            <a:srgbClr val="EEF7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de-DE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2" name="!!Rechteck 154">
            <a:extLst>
              <a:ext uri="{FF2B5EF4-FFF2-40B4-BE49-F238E27FC236}">
                <a16:creationId xmlns:a16="http://schemas.microsoft.com/office/drawing/2014/main" id="{F53A4DE4-FA2F-D3C7-67AE-ACC6F07A2000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gray">
          <a:xfrm rot="20659474">
            <a:off x="-1068147" y="2137473"/>
            <a:ext cx="2285155" cy="8962349"/>
          </a:xfrm>
          <a:prstGeom prst="rect">
            <a:avLst/>
          </a:prstGeom>
          <a:solidFill>
            <a:srgbClr val="73C4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de-DE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D8AFA9BC-0B3A-B17E-9804-82CD149E2FAC}"/>
              </a:ext>
            </a:extLst>
          </p:cNvPr>
          <p:cNvSpPr/>
          <p:nvPr userDrawn="1">
            <p:custDataLst>
              <p:tags r:id="rId3"/>
            </p:custDataLst>
          </p:nvPr>
        </p:nvSpPr>
        <p:spPr bwMode="gray">
          <a:xfrm rot="353821">
            <a:off x="11826457" y="-2674087"/>
            <a:ext cx="7547982" cy="11038813"/>
          </a:xfrm>
          <a:prstGeom prst="rect">
            <a:avLst/>
          </a:prstGeom>
          <a:solidFill>
            <a:srgbClr val="195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de-DE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6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06459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A205DA1B-E64A-31F8-DB27-B4A5E9F5F82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363131" y="215868"/>
            <a:ext cx="1560581" cy="292164"/>
          </a:xfrm>
          <a:prstGeom prst="rect">
            <a:avLst/>
          </a:prstGeom>
        </p:spPr>
      </p:pic>
      <p:sp>
        <p:nvSpPr>
          <p:cNvPr id="19" name="Titel 1">
            <a:extLst>
              <a:ext uri="{FF2B5EF4-FFF2-40B4-BE49-F238E27FC236}">
                <a16:creationId xmlns:a16="http://schemas.microsoft.com/office/drawing/2014/main" id="{D591FB78-776A-386D-445C-AC7E2CE7E4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CBBD3D55-F9F8-9801-A032-9F1C5070B917}"/>
              </a:ext>
            </a:extLst>
          </p:cNvPr>
          <p:cNvSpPr txBox="1">
            <a:spLocks/>
          </p:cNvSpPr>
          <p:nvPr userDrawn="1"/>
        </p:nvSpPr>
        <p:spPr>
          <a:xfrm>
            <a:off x="0" y="6559200"/>
            <a:ext cx="3733800" cy="288000"/>
          </a:xfrm>
          <a:prstGeom prst="rect">
            <a:avLst/>
          </a:prstGeom>
        </p:spPr>
        <p:txBody>
          <a:bodyPr lIns="270000" tIns="0" rIns="0" bIns="144000" anchor="b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864E0E-EA5B-CE47-86EC-3BC1EC29A421}" type="datetime4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29. April 2024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ußzeilenplatzhalter 1">
            <a:extLst>
              <a:ext uri="{FF2B5EF4-FFF2-40B4-BE49-F238E27FC236}">
                <a16:creationId xmlns:a16="http://schemas.microsoft.com/office/drawing/2014/main" id="{EE0090E4-20CD-1972-72CF-C9F723EE1D38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7473600" y="6559767"/>
            <a:ext cx="4114800" cy="288000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/>
            </a:lvl1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27" name="Foliennummernplatzhalter 5">
            <a:extLst>
              <a:ext uri="{FF2B5EF4-FFF2-40B4-BE49-F238E27FC236}">
                <a16:creationId xmlns:a16="http://schemas.microsoft.com/office/drawing/2014/main" id="{A74989EF-E974-ECBE-6068-7B5DFB9C5CD7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2FF620F4-A5C5-938E-5114-6478291D19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</p:spTree>
    <p:extLst>
      <p:ext uri="{BB962C8B-B14F-4D97-AF65-F5344CB8AC3E}">
        <p14:creationId xmlns:p14="http://schemas.microsoft.com/office/powerpoint/2010/main" val="305097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itungsartikel_mit_Polyg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!!Rechteck 45">
            <a:extLst>
              <a:ext uri="{FF2B5EF4-FFF2-40B4-BE49-F238E27FC236}">
                <a16:creationId xmlns:a16="http://schemas.microsoft.com/office/drawing/2014/main" id="{5E64FD57-AB63-1285-1F3D-75FA90EAC1C0}"/>
              </a:ext>
            </a:extLst>
          </p:cNvPr>
          <p:cNvSpPr/>
          <p:nvPr userDrawn="1">
            <p:custDataLst>
              <p:tags r:id="rId1"/>
            </p:custDataLst>
          </p:nvPr>
        </p:nvSpPr>
        <p:spPr bwMode="gray">
          <a:xfrm rot="21380186">
            <a:off x="-233935" y="-509888"/>
            <a:ext cx="12603003" cy="8962349"/>
          </a:xfrm>
          <a:prstGeom prst="rect">
            <a:avLst/>
          </a:prstGeom>
          <a:solidFill>
            <a:srgbClr val="EEF7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de-DE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2" name="!!Rechteck 154">
            <a:extLst>
              <a:ext uri="{FF2B5EF4-FFF2-40B4-BE49-F238E27FC236}">
                <a16:creationId xmlns:a16="http://schemas.microsoft.com/office/drawing/2014/main" id="{F53A4DE4-FA2F-D3C7-67AE-ACC6F07A2000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gray">
          <a:xfrm rot="20659474">
            <a:off x="-1068147" y="2137473"/>
            <a:ext cx="2285155" cy="8962349"/>
          </a:xfrm>
          <a:prstGeom prst="rect">
            <a:avLst/>
          </a:prstGeom>
          <a:solidFill>
            <a:srgbClr val="73C4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de-DE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D8AFA9BC-0B3A-B17E-9804-82CD149E2FAC}"/>
              </a:ext>
            </a:extLst>
          </p:cNvPr>
          <p:cNvSpPr/>
          <p:nvPr userDrawn="1">
            <p:custDataLst>
              <p:tags r:id="rId3"/>
            </p:custDataLst>
          </p:nvPr>
        </p:nvSpPr>
        <p:spPr bwMode="gray">
          <a:xfrm rot="353821">
            <a:off x="11826457" y="-2674087"/>
            <a:ext cx="7547982" cy="11038813"/>
          </a:xfrm>
          <a:prstGeom prst="rect">
            <a:avLst/>
          </a:prstGeom>
          <a:solidFill>
            <a:srgbClr val="195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de-DE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7569C068-E533-E14D-9F82-6FADBE184D2C}"/>
              </a:ext>
            </a:extLst>
          </p:cNvPr>
          <p:cNvSpPr/>
          <p:nvPr userDrawn="1"/>
        </p:nvSpPr>
        <p:spPr>
          <a:xfrm>
            <a:off x="1092200" y="1271588"/>
            <a:ext cx="10001250" cy="504666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20E770-2205-2C49-B822-8F1DE7423C6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57300" y="1570037"/>
            <a:ext cx="9683750" cy="590535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5500" b="0">
                <a:solidFill>
                  <a:schemeClr val="tx2"/>
                </a:solidFill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Titel Zeitschrift</a:t>
            </a:r>
          </a:p>
        </p:txBody>
      </p: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264CC121-43C3-9540-B283-B22A81609BA4}"/>
              </a:ext>
            </a:extLst>
          </p:cNvPr>
          <p:cNvCxnSpPr/>
          <p:nvPr userDrawn="1"/>
        </p:nvCxnSpPr>
        <p:spPr>
          <a:xfrm>
            <a:off x="1257300" y="2548991"/>
            <a:ext cx="968375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90BB0A0B-03E9-4440-90D9-B242927327B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57300" y="2395242"/>
            <a:ext cx="1800225" cy="154283"/>
          </a:xfrm>
          <a:prstGeom prst="rect">
            <a:avLst/>
          </a:prstGeom>
        </p:spPr>
        <p:txBody>
          <a:bodyPr lIns="0" tIns="0" rIns="0" bIns="36000" anchor="b" anchorCtr="0"/>
          <a:lstStyle>
            <a:lvl1pPr marL="0" indent="0">
              <a:lnSpc>
                <a:spcPts val="1000"/>
              </a:lnSpc>
              <a:spcBef>
                <a:spcPts val="0"/>
              </a:spcBef>
              <a:buNone/>
              <a:defRPr sz="900" b="1" i="0">
                <a:solidFill>
                  <a:schemeClr val="tx2"/>
                </a:solidFill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ORT, 1. JANUAR 2019</a:t>
            </a:r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4D9C7F82-AE66-8845-9B84-26A862F6DA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38943" y="2395242"/>
            <a:ext cx="1800225" cy="154283"/>
          </a:xfrm>
          <a:prstGeom prst="rect">
            <a:avLst/>
          </a:prstGeom>
        </p:spPr>
        <p:txBody>
          <a:bodyPr lIns="0" tIns="0" rIns="0" bIns="36000" anchor="b" anchorCtr="0"/>
          <a:lstStyle>
            <a:lvl1pPr marL="0" indent="0" algn="r">
              <a:lnSpc>
                <a:spcPts val="1000"/>
              </a:lnSpc>
              <a:spcBef>
                <a:spcPts val="0"/>
              </a:spcBef>
              <a:buNone/>
              <a:defRPr sz="900" b="1" i="0">
                <a:solidFill>
                  <a:schemeClr val="tx2"/>
                </a:solidFill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NR. XXXXXX</a:t>
            </a:r>
          </a:p>
        </p:txBody>
      </p:sp>
      <p:cxnSp>
        <p:nvCxnSpPr>
          <p:cNvPr id="13" name="Gerade Verbindung 12">
            <a:extLst>
              <a:ext uri="{FF2B5EF4-FFF2-40B4-BE49-F238E27FC236}">
                <a16:creationId xmlns:a16="http://schemas.microsoft.com/office/drawing/2014/main" id="{BB299417-230E-4049-9ECF-B0C6736A1580}"/>
              </a:ext>
            </a:extLst>
          </p:cNvPr>
          <p:cNvCxnSpPr/>
          <p:nvPr userDrawn="1"/>
        </p:nvCxnSpPr>
        <p:spPr>
          <a:xfrm>
            <a:off x="4118846" y="2678464"/>
            <a:ext cx="0" cy="3639786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E66B01C-9644-5D4E-B478-04BDD6E609B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57300" y="2678113"/>
            <a:ext cx="2786063" cy="56425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ctr">
              <a:lnSpc>
                <a:spcPts val="2200"/>
              </a:lnSpc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Titel </a:t>
            </a:r>
            <a:br>
              <a:rPr lang="de-DE" dirty="0"/>
            </a:br>
            <a:r>
              <a:rPr lang="de-DE" dirty="0"/>
              <a:t>hinzufügen</a:t>
            </a:r>
          </a:p>
        </p:txBody>
      </p:sp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3BD4AFE7-37D9-514A-8B2E-E3B3476497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57300" y="3431023"/>
            <a:ext cx="2786063" cy="256480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 marL="0" indent="0" algn="ctr">
              <a:lnSpc>
                <a:spcPts val="1000"/>
              </a:lnSpc>
              <a:spcBef>
                <a:spcPts val="0"/>
              </a:spcBef>
              <a:buNone/>
              <a:defRPr sz="900" b="1" i="0">
                <a:solidFill>
                  <a:schemeClr val="tx2"/>
                </a:solidFill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UNTERTITEL ODER NAME</a:t>
            </a:r>
            <a:br>
              <a:rPr lang="de-DE" dirty="0"/>
            </a:br>
            <a:r>
              <a:rPr lang="de-DE" dirty="0"/>
              <a:t>DES AUTORS HINZUFÜGEN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1381D222-74DB-D84D-A3DF-5204E9512A2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57300" y="3880430"/>
            <a:ext cx="2786063" cy="1834926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None/>
              <a:defRPr sz="900" b="0" i="0">
                <a:solidFill>
                  <a:schemeClr val="tx2"/>
                </a:solidFill>
                <a:latin typeface="Georgia" panose="02040502050405020303" pitchFamily="18" charset="0"/>
              </a:defRPr>
            </a:lvl1pPr>
          </a:lstStyle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est.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</a:t>
            </a:r>
          </a:p>
        </p:txBody>
      </p:sp>
      <p:sp>
        <p:nvSpPr>
          <p:cNvPr id="22" name="Textplatzhalter 14">
            <a:extLst>
              <a:ext uri="{FF2B5EF4-FFF2-40B4-BE49-F238E27FC236}">
                <a16:creationId xmlns:a16="http://schemas.microsoft.com/office/drawing/2014/main" id="{D38C65B1-7E17-4945-ADD2-ADC75ACFA0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09904" y="2678113"/>
            <a:ext cx="4759471" cy="5642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ts val="2200"/>
              </a:lnSpc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Langen Titel über zwei Zeilen</a:t>
            </a:r>
            <a:br>
              <a:rPr lang="de-DE" dirty="0"/>
            </a:br>
            <a:r>
              <a:rPr lang="de-DE" dirty="0"/>
              <a:t>hinzufügen</a:t>
            </a:r>
          </a:p>
        </p:txBody>
      </p:sp>
      <p:sp>
        <p:nvSpPr>
          <p:cNvPr id="23" name="Textplatzhalter 9">
            <a:extLst>
              <a:ext uri="{FF2B5EF4-FFF2-40B4-BE49-F238E27FC236}">
                <a16:creationId xmlns:a16="http://schemas.microsoft.com/office/drawing/2014/main" id="{47F64049-F61F-AA4F-BC92-748B7B491DD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209905" y="3431023"/>
            <a:ext cx="1805133" cy="25648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900" b="1" i="0">
                <a:solidFill>
                  <a:schemeClr val="tx2"/>
                </a:solidFill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UNTERTITEL ODER NAME</a:t>
            </a:r>
            <a:br>
              <a:rPr lang="de-DE" dirty="0"/>
            </a:br>
            <a:r>
              <a:rPr lang="de-DE" dirty="0"/>
              <a:t>DES AUTORS HINZUFÜGEN</a:t>
            </a:r>
          </a:p>
        </p:txBody>
      </p:sp>
      <p:sp>
        <p:nvSpPr>
          <p:cNvPr id="24" name="Textplatzhalter 20">
            <a:extLst>
              <a:ext uri="{FF2B5EF4-FFF2-40B4-BE49-F238E27FC236}">
                <a16:creationId xmlns:a16="http://schemas.microsoft.com/office/drawing/2014/main" id="{572FF04E-283B-A241-8DC5-334167243B2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09905" y="3880430"/>
            <a:ext cx="1805134" cy="21427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None/>
              <a:defRPr sz="900" b="0" i="0">
                <a:solidFill>
                  <a:schemeClr val="tx2"/>
                </a:solidFill>
                <a:latin typeface="Georgia" panose="02040502050405020303" pitchFamily="18" charset="0"/>
              </a:defRPr>
            </a:lvl1pPr>
          </a:lstStyle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est.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.</a:t>
            </a:r>
          </a:p>
        </p:txBody>
      </p:sp>
      <p:sp>
        <p:nvSpPr>
          <p:cNvPr id="26" name="Bildplatzhalter 25">
            <a:extLst>
              <a:ext uri="{FF2B5EF4-FFF2-40B4-BE49-F238E27FC236}">
                <a16:creationId xmlns:a16="http://schemas.microsoft.com/office/drawing/2014/main" id="{81D0A5EB-782F-D542-80A2-A61961434FC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169025" y="3430588"/>
            <a:ext cx="4772025" cy="253744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Bild</a:t>
            </a:r>
          </a:p>
        </p:txBody>
      </p:sp>
      <p:sp>
        <p:nvSpPr>
          <p:cNvPr id="16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06459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A205DA1B-E64A-31F8-DB27-B4A5E9F5F82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363131" y="215868"/>
            <a:ext cx="1560581" cy="292164"/>
          </a:xfrm>
          <a:prstGeom prst="rect">
            <a:avLst/>
          </a:prstGeom>
        </p:spPr>
      </p:pic>
      <p:sp>
        <p:nvSpPr>
          <p:cNvPr id="19" name="Titel 1">
            <a:extLst>
              <a:ext uri="{FF2B5EF4-FFF2-40B4-BE49-F238E27FC236}">
                <a16:creationId xmlns:a16="http://schemas.microsoft.com/office/drawing/2014/main" id="{D591FB78-776A-386D-445C-AC7E2CE7E4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CBBD3D55-F9F8-9801-A032-9F1C5070B917}"/>
              </a:ext>
            </a:extLst>
          </p:cNvPr>
          <p:cNvSpPr txBox="1">
            <a:spLocks/>
          </p:cNvSpPr>
          <p:nvPr userDrawn="1"/>
        </p:nvSpPr>
        <p:spPr>
          <a:xfrm>
            <a:off x="0" y="6559200"/>
            <a:ext cx="3733800" cy="288000"/>
          </a:xfrm>
          <a:prstGeom prst="rect">
            <a:avLst/>
          </a:prstGeom>
        </p:spPr>
        <p:txBody>
          <a:bodyPr lIns="270000" tIns="0" rIns="0" bIns="144000" anchor="b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864E0E-EA5B-CE47-86EC-3BC1EC29A421}" type="datetime4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29. April 2024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ußzeilenplatzhalter 1">
            <a:extLst>
              <a:ext uri="{FF2B5EF4-FFF2-40B4-BE49-F238E27FC236}">
                <a16:creationId xmlns:a16="http://schemas.microsoft.com/office/drawing/2014/main" id="{EE0090E4-20CD-1972-72CF-C9F723EE1D38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7473600" y="6559767"/>
            <a:ext cx="4114800" cy="288000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/>
            </a:lvl1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27" name="Foliennummernplatzhalter 5">
            <a:extLst>
              <a:ext uri="{FF2B5EF4-FFF2-40B4-BE49-F238E27FC236}">
                <a16:creationId xmlns:a16="http://schemas.microsoft.com/office/drawing/2014/main" id="{A74989EF-E974-ECBE-6068-7B5DFB9C5CD7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67354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99B27899-3FAB-030D-F488-201299A9CDD6}"/>
              </a:ext>
            </a:extLst>
          </p:cNvPr>
          <p:cNvSpPr/>
          <p:nvPr userDrawn="1">
            <p:custDataLst>
              <p:tags r:id="rId1"/>
            </p:custDataLst>
          </p:nvPr>
        </p:nvSpPr>
        <p:spPr bwMode="gray">
          <a:xfrm rot="1308511">
            <a:off x="-1003389" y="-4703343"/>
            <a:ext cx="20538464" cy="14747333"/>
          </a:xfrm>
          <a:prstGeom prst="rect">
            <a:avLst/>
          </a:prstGeom>
          <a:solidFill>
            <a:srgbClr val="CAE8F3"/>
          </a:solidFill>
          <a:ln>
            <a:noFill/>
          </a:ln>
          <a:effectLst>
            <a:outerShdw blurRad="330200" dist="127000" dir="15840000" algn="tl" rotWithShape="0">
              <a:srgbClr val="195AA7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de-DE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3" name="Flussdiagramm: Manuelle Eingabe 12">
            <a:extLst>
              <a:ext uri="{FF2B5EF4-FFF2-40B4-BE49-F238E27FC236}">
                <a16:creationId xmlns:a16="http://schemas.microsoft.com/office/drawing/2014/main" id="{2F78EA5D-3DD1-909D-BA9E-938F3296859D}"/>
              </a:ext>
            </a:extLst>
          </p:cNvPr>
          <p:cNvSpPr/>
          <p:nvPr userDrawn="1"/>
        </p:nvSpPr>
        <p:spPr>
          <a:xfrm rot="16526077" flipV="1">
            <a:off x="-4890616" y="640966"/>
            <a:ext cx="8268093" cy="5529430"/>
          </a:xfrm>
          <a:prstGeom prst="flowChartManualInput">
            <a:avLst/>
          </a:prstGeom>
          <a:solidFill>
            <a:srgbClr val="EEF7F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Gotham Narrow Medium" pitchFamily="50" charset="0"/>
            </a:endParaRPr>
          </a:p>
        </p:txBody>
      </p:sp>
      <p:sp>
        <p:nvSpPr>
          <p:cNvPr id="4" name="Rechtwinkliges Dreieck 3">
            <a:extLst>
              <a:ext uri="{FF2B5EF4-FFF2-40B4-BE49-F238E27FC236}">
                <a16:creationId xmlns:a16="http://schemas.microsoft.com/office/drawing/2014/main" id="{92E4EC43-1CBC-ABAF-62C3-1753291C269A}"/>
              </a:ext>
            </a:extLst>
          </p:cNvPr>
          <p:cNvSpPr/>
          <p:nvPr userDrawn="1"/>
        </p:nvSpPr>
        <p:spPr>
          <a:xfrm rot="5400000">
            <a:off x="-664253" y="-889081"/>
            <a:ext cx="4396704" cy="5529431"/>
          </a:xfrm>
          <a:prstGeom prst="rtTriangle">
            <a:avLst/>
          </a:prstGeom>
          <a:solidFill>
            <a:srgbClr val="195AA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Gotham Narrow Medium" pitchFamily="50" charset="0"/>
            </a:endParaRP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DFF06F52-9A02-5B47-B0AF-E735DEE3C91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70000" y="5791200"/>
            <a:ext cx="1812925" cy="570450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Ort,</a:t>
            </a:r>
            <a:br>
              <a:rPr lang="de-DE" dirty="0"/>
            </a:br>
            <a:r>
              <a:rPr lang="de-DE" dirty="0"/>
              <a:t>00.00.0000</a:t>
            </a:r>
          </a:p>
        </p:txBody>
      </p:sp>
      <p:sp>
        <p:nvSpPr>
          <p:cNvPr id="6" name="Textplatzhalter 6">
            <a:extLst>
              <a:ext uri="{FF2B5EF4-FFF2-40B4-BE49-F238E27FC236}">
                <a16:creationId xmlns:a16="http://schemas.microsoft.com/office/drawing/2014/main" id="{D020D843-A8FF-6519-81B0-3C095F31360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95493" y="2218522"/>
            <a:ext cx="6724350" cy="14106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5500"/>
              </a:lnSpc>
              <a:spcBef>
                <a:spcPts val="0"/>
              </a:spcBef>
              <a:buFontTx/>
              <a:buNone/>
              <a:defRPr sz="5500" b="1" i="0">
                <a:solidFill>
                  <a:srgbClr val="2699D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Präsentationstitel </a:t>
            </a:r>
            <a:br>
              <a:rPr lang="de-DE" dirty="0"/>
            </a:br>
            <a:r>
              <a:rPr lang="de-DE" dirty="0"/>
              <a:t>in </a:t>
            </a:r>
            <a:r>
              <a:rPr lang="de-DE" dirty="0" err="1"/>
              <a:t>Bold</a:t>
            </a:r>
            <a:r>
              <a:rPr lang="de-DE" dirty="0"/>
              <a:t>, 55pt</a:t>
            </a:r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5D933317-90AB-8622-FE07-22118CAE494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87253" y="3629165"/>
            <a:ext cx="4765675" cy="889644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3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 in Arial </a:t>
            </a:r>
            <a:r>
              <a:rPr lang="de-DE" dirty="0" err="1"/>
              <a:t>Bold</a:t>
            </a:r>
            <a:br>
              <a:rPr lang="de-DE" dirty="0"/>
            </a:br>
            <a:r>
              <a:rPr lang="de-DE" dirty="0"/>
              <a:t>Schriftgröße 23pt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49BB7D9-7F63-926C-C9C6-B65EE58B509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63131" y="215868"/>
            <a:ext cx="1560581" cy="29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689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-weiß_Aufzählung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E68092-B17A-3E4D-803C-306863A971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E819B18-AEF3-834D-A1CD-02F239FA728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4" name="Textplatzhalter 10">
            <a:extLst>
              <a:ext uri="{FF2B5EF4-FFF2-40B4-BE49-F238E27FC236}">
                <a16:creationId xmlns:a16="http://schemas.microsoft.com/office/drawing/2014/main" id="{20D34245-67C4-8E11-579A-41E5E5BA06C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  <p:sp>
        <p:nvSpPr>
          <p:cNvPr id="3" name="Textplatzhalter 8">
            <a:extLst>
              <a:ext uri="{FF2B5EF4-FFF2-40B4-BE49-F238E27FC236}">
                <a16:creationId xmlns:a16="http://schemas.microsoft.com/office/drawing/2014/main" id="{4A414390-EAF0-DD03-C2AF-DB32646C124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63525" y="1510289"/>
            <a:ext cx="11657013" cy="2055556"/>
          </a:xfrm>
          <a:prstGeom prst="rect">
            <a:avLst/>
          </a:prstGeom>
        </p:spPr>
        <p:txBody>
          <a:bodyPr/>
          <a:lstStyle>
            <a:lvl1pPr marL="180000" indent="-180000" defTabSz="180000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1pPr>
            <a:lvl2pPr marL="720000" indent="-180000" defTabSz="180000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2pPr>
            <a:lvl3pPr marL="1260000" indent="-180000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Symbol" pitchFamily="2" charset="2"/>
              <a:buChar char="-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3pPr>
          </a:lstStyle>
          <a:p>
            <a:r>
              <a:rPr lang="de-DE" dirty="0"/>
              <a:t>Erste Ebene
Aufzählung</a:t>
            </a:r>
          </a:p>
          <a:p>
            <a:pPr lvl="1"/>
            <a:r>
              <a:rPr lang="de-DE" dirty="0"/>
              <a:t>Zweite Ebene</a:t>
            </a:r>
          </a:p>
          <a:p>
            <a:pPr lvl="1"/>
            <a:r>
              <a:rPr lang="de-DE" dirty="0"/>
              <a:t>Aufzählung</a:t>
            </a:r>
          </a:p>
          <a:p>
            <a:pPr lvl="2"/>
            <a:r>
              <a:rPr lang="de-DE" dirty="0"/>
              <a:t>Dritte Ebene</a:t>
            </a:r>
          </a:p>
          <a:p>
            <a:pPr lvl="2"/>
            <a:r>
              <a:rPr lang="de-DE" dirty="0"/>
              <a:t>Aufzählung</a:t>
            </a:r>
          </a:p>
        </p:txBody>
      </p:sp>
    </p:spTree>
    <p:extLst>
      <p:ext uri="{BB962C8B-B14F-4D97-AF65-F5344CB8AC3E}">
        <p14:creationId xmlns:p14="http://schemas.microsoft.com/office/powerpoint/2010/main" val="79099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132FBB8-2717-6344-8F47-850BCBBB911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5" hasCustomPrompt="1"/>
          </p:nvPr>
        </p:nvSpPr>
        <p:spPr>
          <a:xfrm>
            <a:off x="263525" y="1510289"/>
            <a:ext cx="11657013" cy="166199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chemeClr val="accent1"/>
              </a:buClr>
              <a:buSzTx/>
              <a:buFontTx/>
              <a:buNone/>
              <a:tabLst/>
              <a:defRPr sz="1600" baseline="0">
                <a:solidFill>
                  <a:srgbClr val="58595B"/>
                </a:solidFill>
                <a:latin typeface="Arial"/>
                <a:cs typeface="Arial"/>
              </a:defRPr>
            </a:lvl1pPr>
            <a:lvl2pPr marL="346113" marR="0" indent="-173057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Char char="-"/>
              <a:tabLst/>
              <a:defRPr sz="1600" b="0" baseline="0">
                <a:solidFill>
                  <a:schemeClr val="tx1"/>
                </a:solidFill>
                <a:latin typeface="Arial"/>
                <a:cs typeface="Arial"/>
              </a:defRPr>
            </a:lvl2pPr>
            <a:lvl3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3pPr>
            <a:lvl4pPr marL="346113" marR="0" indent="0" algn="l" defTabSz="439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81"/>
              </a:spcAft>
              <a:buClr>
                <a:srgbClr val="2987CC"/>
              </a:buClr>
              <a:buSzTx/>
              <a:buFont typeface="Symbol" charset="2"/>
              <a:buNone/>
              <a:tabLst/>
              <a:defRPr sz="1600">
                <a:solidFill>
                  <a:srgbClr val="595959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595959"/>
                </a:solidFill>
                <a:latin typeface="Arial"/>
                <a:cs typeface="Arial"/>
              </a:defRPr>
            </a:lvl5pPr>
          </a:lstStyle>
          <a:p>
            <a:pPr marL="0" indent="0">
              <a:buClr>
                <a:schemeClr val="accent1"/>
              </a:buClr>
              <a:buFontTx/>
              <a:buNone/>
              <a:tabLst/>
            </a:pPr>
            <a:r>
              <a:rPr lang="de-DE" b="0" dirty="0"/>
              <a:t>Fließtext, Arial Regular, Schriftgröße 16pt, Zeilenabstand 1-fach: Lorem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consetetur </a:t>
            </a:r>
            <a:r>
              <a:rPr lang="de-DE" b="0" dirty="0" err="1"/>
              <a:t>sadipscing</a:t>
            </a:r>
            <a:r>
              <a:rPr lang="de-DE" b="0" dirty="0"/>
              <a:t> elitr, sed diam </a:t>
            </a:r>
            <a:r>
              <a:rPr lang="de-DE" b="0" dirty="0" err="1"/>
              <a:t>nonumy</a:t>
            </a:r>
            <a:r>
              <a:rPr lang="de-DE" b="0" dirty="0"/>
              <a:t> eirmod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dolore magna </a:t>
            </a:r>
            <a:r>
              <a:rPr lang="de-DE" b="0" dirty="0" err="1"/>
              <a:t>aliquyam</a:t>
            </a:r>
            <a:r>
              <a:rPr lang="de-DE" b="0" dirty="0"/>
              <a:t> erat, sed diam voluptua.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 magna </a:t>
            </a:r>
            <a:r>
              <a:rPr lang="de-DE" b="0" dirty="0" err="1"/>
              <a:t>aliquyam</a:t>
            </a:r>
            <a:r>
              <a:rPr lang="de-DE" b="0" dirty="0"/>
              <a:t> </a:t>
            </a:r>
            <a:r>
              <a:rPr lang="de-DE" b="0" dirty="0" err="1"/>
              <a:t>erat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voluptua</a:t>
            </a:r>
            <a:r>
              <a:rPr lang="de-DE" b="0" dirty="0"/>
              <a:t>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</a:t>
            </a:r>
          </a:p>
          <a:p>
            <a:pPr rtl="0"/>
            <a:r>
              <a:rPr lang="de-DE" dirty="0">
                <a:effectLst/>
              </a:rPr>
              <a:t> </a:t>
            </a:r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7798571A-166A-B14F-2CF9-6CC923BB80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8" name="Textplatzhalter 10">
            <a:extLst>
              <a:ext uri="{FF2B5EF4-FFF2-40B4-BE49-F238E27FC236}">
                <a16:creationId xmlns:a16="http://schemas.microsoft.com/office/drawing/2014/main" id="{8FA6B328-23A8-9594-DC6B-5704BB710B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</p:spTree>
    <p:extLst>
      <p:ext uri="{BB962C8B-B14F-4D97-AF65-F5344CB8AC3E}">
        <p14:creationId xmlns:p14="http://schemas.microsoft.com/office/powerpoint/2010/main" val="780375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-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2A7577BC-CB3C-4544-9B22-8BEB244E9B3E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26432D86-C581-F04A-91D9-9BF0EF475935}"/>
              </a:ext>
            </a:extLst>
          </p:cNvPr>
          <p:cNvSpPr txBox="1">
            <a:spLocks/>
          </p:cNvSpPr>
          <p:nvPr userDrawn="1"/>
        </p:nvSpPr>
        <p:spPr>
          <a:xfrm>
            <a:off x="0" y="6559200"/>
            <a:ext cx="3733800" cy="288000"/>
          </a:xfrm>
          <a:prstGeom prst="rect">
            <a:avLst/>
          </a:prstGeom>
        </p:spPr>
        <p:txBody>
          <a:bodyPr lIns="270000" tIns="0" rIns="0" bIns="144000" anchor="b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719B3C-8ADE-B747-A54A-516E96B54424}" type="datetime4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29. April 2024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9995932F-2F79-534E-847F-4822BE32E4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47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 algn="r"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10" name="Fußzeilenplatzhalter 1">
            <a:extLst>
              <a:ext uri="{FF2B5EF4-FFF2-40B4-BE49-F238E27FC236}">
                <a16:creationId xmlns:a16="http://schemas.microsoft.com/office/drawing/2014/main" id="{FA3F6115-1BC4-244D-BF5A-015C592848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73600" y="6559200"/>
            <a:ext cx="4114800" cy="288000"/>
          </a:xfrm>
          <a:prstGeom prst="rect">
            <a:avLst/>
          </a:prstGeom>
        </p:spPr>
        <p:txBody>
          <a:bodyPr vert="horz" lIns="0" tIns="0" rIns="0" bIns="144000" rtlCol="0" anchor="b" anchorCtr="0"/>
          <a:lstStyle>
            <a:lvl1pPr algn="r">
              <a:defRPr sz="100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17A4C3B-9872-0244-9514-830F9AA864CF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0" y="6559200"/>
            <a:ext cx="3733199" cy="288000"/>
          </a:xfrm>
          <a:prstGeom prst="rect">
            <a:avLst/>
          </a:prstGeom>
        </p:spPr>
        <p:txBody>
          <a:bodyPr lIns="270000" tIns="0" rIns="0" bIns="144000" anchor="b" anchorCtr="0"/>
          <a:lstStyle>
            <a:lvl1pPr>
              <a:defRPr sz="1000">
                <a:solidFill>
                  <a:srgbClr val="009CD7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F1F1D6F-E338-594A-887A-1312884E429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88400" y="6548400"/>
            <a:ext cx="604800" cy="298800"/>
          </a:xfrm>
          <a:prstGeom prst="rect">
            <a:avLst/>
          </a:prstGeom>
        </p:spPr>
        <p:txBody>
          <a:bodyPr lIns="0" tIns="0" rIns="270000" bIns="144000" anchor="b" anchorCtr="0"/>
          <a:lstStyle>
            <a:lvl1pPr algn="r">
              <a:defRPr sz="1000">
                <a:solidFill>
                  <a:srgbClr val="009CD7"/>
                </a:solidFill>
              </a:defRPr>
            </a:lvl1pPr>
          </a:lstStyle>
          <a:p>
            <a:fld id="{E0E1C622-E1BD-0644-821F-B03B235A76D3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6F05959-5E26-134A-A155-A8F15C1729F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63131" y="215868"/>
            <a:ext cx="1560581" cy="292164"/>
          </a:xfrm>
          <a:prstGeom prst="rect">
            <a:avLst/>
          </a:prstGeom>
        </p:spPr>
      </p:pic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47EE3F62-8F62-F529-56B3-FAF10A3F06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F0C9BBB2-CBAC-C386-3C5F-5069533D2D1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</p:spTree>
    <p:extLst>
      <p:ext uri="{BB962C8B-B14F-4D97-AF65-F5344CB8AC3E}">
        <p14:creationId xmlns:p14="http://schemas.microsoft.com/office/powerpoint/2010/main" val="4273367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-vollflächig_Textfeld-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2A7577BC-CB3C-4544-9B22-8BEB244E9B3E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26432D86-C581-F04A-91D9-9BF0EF475935}"/>
              </a:ext>
            </a:extLst>
          </p:cNvPr>
          <p:cNvSpPr txBox="1">
            <a:spLocks/>
          </p:cNvSpPr>
          <p:nvPr userDrawn="1"/>
        </p:nvSpPr>
        <p:spPr>
          <a:xfrm>
            <a:off x="0" y="6559200"/>
            <a:ext cx="3733800" cy="288000"/>
          </a:xfrm>
          <a:prstGeom prst="rect">
            <a:avLst/>
          </a:prstGeom>
        </p:spPr>
        <p:txBody>
          <a:bodyPr lIns="270000" tIns="0" rIns="0" bIns="144000" anchor="b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719B3C-8ADE-B747-A54A-516E96B54424}" type="datetime4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29. April 2024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9995932F-2F79-534E-847F-4822BE32E4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47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 algn="r">
              <a:buNone/>
              <a:defRPr sz="1500"/>
            </a:lvl1pPr>
          </a:lstStyle>
          <a:p>
            <a:endParaRPr lang="de-DE" dirty="0"/>
          </a:p>
        </p:txBody>
      </p:sp>
      <p:sp>
        <p:nvSpPr>
          <p:cNvPr id="10" name="Fußzeilenplatzhalter 1">
            <a:extLst>
              <a:ext uri="{FF2B5EF4-FFF2-40B4-BE49-F238E27FC236}">
                <a16:creationId xmlns:a16="http://schemas.microsoft.com/office/drawing/2014/main" id="{FA3F6115-1BC4-244D-BF5A-015C592848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73600" y="6559200"/>
            <a:ext cx="4114800" cy="288000"/>
          </a:xfrm>
          <a:prstGeom prst="rect">
            <a:avLst/>
          </a:prstGeom>
        </p:spPr>
        <p:txBody>
          <a:bodyPr vert="horz" lIns="0" tIns="0" rIns="0" bIns="144000" rtlCol="0" anchor="b" anchorCtr="0"/>
          <a:lstStyle>
            <a:lvl1pPr algn="r">
              <a:defRPr sz="100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17A4C3B-9872-0244-9514-830F9AA864CF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0" y="6559200"/>
            <a:ext cx="3733199" cy="288000"/>
          </a:xfrm>
          <a:prstGeom prst="rect">
            <a:avLst/>
          </a:prstGeom>
        </p:spPr>
        <p:txBody>
          <a:bodyPr lIns="270000" tIns="0" rIns="0" bIns="144000" anchor="b" anchorCtr="0"/>
          <a:lstStyle>
            <a:lvl1pPr>
              <a:defRPr sz="1000">
                <a:solidFill>
                  <a:srgbClr val="009CD7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F1F1D6F-E338-594A-887A-1312884E429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88400" y="6548400"/>
            <a:ext cx="604800" cy="298800"/>
          </a:xfrm>
          <a:prstGeom prst="rect">
            <a:avLst/>
          </a:prstGeom>
        </p:spPr>
        <p:txBody>
          <a:bodyPr lIns="0" tIns="0" rIns="270000" bIns="144000" anchor="b" anchorCtr="0"/>
          <a:lstStyle>
            <a:lvl1pPr algn="r">
              <a:defRPr sz="1000">
                <a:solidFill>
                  <a:srgbClr val="009CD7"/>
                </a:solidFill>
              </a:defRPr>
            </a:lvl1pPr>
          </a:lstStyle>
          <a:p>
            <a:fld id="{E0E1C622-E1BD-0644-821F-B03B235A76D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Textplatzhalter 15">
            <a:extLst>
              <a:ext uri="{FF2B5EF4-FFF2-40B4-BE49-F238E27FC236}">
                <a16:creationId xmlns:a16="http://schemas.microsoft.com/office/drawing/2014/main" id="{08ADD52C-9929-7A40-9FD4-B9496D1F62A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74676" y="1581021"/>
            <a:ext cx="3768687" cy="4587581"/>
          </a:xfrm>
          <a:prstGeom prst="rect">
            <a:avLst/>
          </a:prstGeom>
          <a:solidFill>
            <a:schemeClr val="bg1"/>
          </a:solidFill>
          <a:effectLst>
            <a:outerShdw blurRad="671802" dist="246844" dir="5400000" algn="tl" rotWithShape="0">
              <a:srgbClr val="195AA7">
                <a:alpha val="24000"/>
              </a:srgbClr>
            </a:outerShdw>
          </a:effectLst>
        </p:spPr>
        <p:txBody>
          <a:bodyPr wrap="square" lIns="144000" tIns="144000" rIns="144000" bIns="144000">
            <a:noAutofit/>
          </a:bodyPr>
          <a:lstStyle>
            <a:lvl1pPr marL="180000" indent="-1800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1pPr>
            <a:lvl2pPr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2pPr>
            <a:lvl3pPr marL="1143000" indent="-228600" defTabSz="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20000"/>
              <a:buFont typeface="Symbol" pitchFamily="2" charset="2"/>
              <a:buChar char="-"/>
              <a:tabLst>
                <a:tab pos="180000" algn="l"/>
              </a:tabLst>
              <a:defRPr sz="1600">
                <a:solidFill>
                  <a:srgbClr val="58595B"/>
                </a:solidFill>
              </a:defRPr>
            </a:lvl3pPr>
          </a:lstStyle>
          <a:p>
            <a:r>
              <a:rPr lang="de-DE" dirty="0"/>
              <a:t>Erste Ebene: Hier steht ein Aufzählungspunkt oder ein beschreibender Text, Arial Regular, Schriftgröße 16pt, Zeilenabstand 1-fach, über mehrere Zeilen in schwarz.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569F2256-D1C6-4A4E-9FC2-C6100A09742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2576" y="6018955"/>
            <a:ext cx="3760788" cy="299295"/>
          </a:xfrm>
          <a:prstGeom prst="rect">
            <a:avLst/>
          </a:prstGeom>
        </p:spPr>
        <p:txBody>
          <a:bodyPr wrap="square" lIns="144000" tIns="0" rIns="144000" bIns="14400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Bildunterschrift in Grau: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DE7C50C1-9B5D-9B49-8924-14781668CB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63131" y="215868"/>
            <a:ext cx="1560581" cy="292164"/>
          </a:xfrm>
          <a:prstGeom prst="rect">
            <a:avLst/>
          </a:prstGeom>
        </p:spPr>
      </p:pic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6836250-505B-4642-8F08-2EACD4F204F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057525" y="6559200"/>
            <a:ext cx="4579082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Quellenangabe/Fußnote</a:t>
            </a:r>
            <a:r>
              <a:rPr lang="de-DE" baseline="0" dirty="0"/>
              <a:t>:</a:t>
            </a:r>
            <a:r>
              <a:rPr lang="de-DE" dirty="0"/>
              <a:t> Arial Regular, Schriftgröße 10pt, Zeilenabstand 12pt..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ACC20157-C660-FD39-B6F5-109A441B5C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70788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CD7"/>
                </a:solidFill>
              </a:defRPr>
            </a:lvl1pPr>
          </a:lstStyle>
          <a:p>
            <a:r>
              <a:rPr lang="de-DE" dirty="0"/>
              <a:t>Titel hinzufügen, Arial, Schriftgröße 23pt, Zeilenabstand 1-fach</a:t>
            </a:r>
            <a:br>
              <a:rPr lang="de-DE" dirty="0"/>
            </a:br>
            <a:r>
              <a:rPr lang="de-DE" dirty="0"/>
              <a:t>Zwei Zeilen möglich</a:t>
            </a:r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CCF9C8EC-FD33-8DE6-5CEA-4DC78E5140B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70000" y="901728"/>
            <a:ext cx="6077478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Untertitel, Arial </a:t>
            </a:r>
            <a:r>
              <a:rPr lang="de-DE" dirty="0" err="1"/>
              <a:t>Bold</a:t>
            </a:r>
            <a:r>
              <a:rPr lang="de-DE" dirty="0"/>
              <a:t>, 16pt</a:t>
            </a:r>
          </a:p>
        </p:txBody>
      </p:sp>
    </p:spTree>
    <p:extLst>
      <p:ext uri="{BB962C8B-B14F-4D97-AF65-F5344CB8AC3E}">
        <p14:creationId xmlns:p14="http://schemas.microsoft.com/office/powerpoint/2010/main" val="1993444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22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7.xml"/><Relationship Id="rId21" Type="http://schemas.openxmlformats.org/officeDocument/2006/relationships/slideLayout" Target="../slideLayouts/slideLayout25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2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2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23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14.xml"/><Relationship Id="rId19" Type="http://schemas.openxmlformats.org/officeDocument/2006/relationships/slideLayout" Target="../slideLayouts/slideLayout23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Relationship Id="rId22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6.xml"/><Relationship Id="rId26" Type="http://schemas.openxmlformats.org/officeDocument/2006/relationships/slideLayout" Target="../slideLayouts/slideLayout54.xml"/><Relationship Id="rId3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49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5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20" Type="http://schemas.openxmlformats.org/officeDocument/2006/relationships/slideLayout" Target="../slideLayouts/slideLayout48.xml"/><Relationship Id="rId29" Type="http://schemas.openxmlformats.org/officeDocument/2006/relationships/theme" Target="../theme/theme3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2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23" Type="http://schemas.openxmlformats.org/officeDocument/2006/relationships/slideLayout" Target="../slideLayouts/slideLayout51.xml"/><Relationship Id="rId28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47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Relationship Id="rId22" Type="http://schemas.openxmlformats.org/officeDocument/2006/relationships/slideLayout" Target="../slideLayouts/slideLayout50.xml"/><Relationship Id="rId27" Type="http://schemas.openxmlformats.org/officeDocument/2006/relationships/slideLayout" Target="../slideLayouts/slideLayout55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>
            <a:extLst>
              <a:ext uri="{FF2B5EF4-FFF2-40B4-BE49-F238E27FC236}">
                <a16:creationId xmlns:a16="http://schemas.microsoft.com/office/drawing/2014/main" id="{D1AFE219-796B-414E-BEF7-1761B2205AF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363131" y="215868"/>
            <a:ext cx="1560581" cy="29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399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660" r:id="rId3"/>
    <p:sldLayoutId id="2147483704" r:id="rId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8" userDrawn="1">
          <p15:clr>
            <a:srgbClr val="F26B43"/>
          </p15:clr>
        </p15:guide>
        <p15:guide id="2" pos="166" userDrawn="1">
          <p15:clr>
            <a:srgbClr val="F26B43"/>
          </p15:clr>
        </p15:guide>
        <p15:guide id="3" pos="688" userDrawn="1">
          <p15:clr>
            <a:srgbClr val="F26B43"/>
          </p15:clr>
        </p15:guide>
        <p15:guide id="5" pos="788" userDrawn="1">
          <p15:clr>
            <a:srgbClr val="F26B43"/>
          </p15:clr>
        </p15:guide>
        <p15:guide id="6" pos="1308" userDrawn="1">
          <p15:clr>
            <a:srgbClr val="F26B43"/>
          </p15:clr>
        </p15:guide>
        <p15:guide id="7" pos="1408" userDrawn="1">
          <p15:clr>
            <a:srgbClr val="F26B43"/>
          </p15:clr>
        </p15:guide>
        <p15:guide id="8" pos="1926" userDrawn="1">
          <p15:clr>
            <a:srgbClr val="F26B43"/>
          </p15:clr>
        </p15:guide>
        <p15:guide id="9" pos="2029" userDrawn="1">
          <p15:clr>
            <a:srgbClr val="F26B43"/>
          </p15:clr>
        </p15:guide>
        <p15:guide id="10" pos="2547" userDrawn="1">
          <p15:clr>
            <a:srgbClr val="F26B43"/>
          </p15:clr>
        </p15:guide>
        <p15:guide id="11" pos="2648" userDrawn="1">
          <p15:clr>
            <a:srgbClr val="F26B43"/>
          </p15:clr>
        </p15:guide>
        <p15:guide id="12" pos="3168" userDrawn="1">
          <p15:clr>
            <a:srgbClr val="F26B43"/>
          </p15:clr>
        </p15:guide>
        <p15:guide id="13" pos="3269" userDrawn="1">
          <p15:clr>
            <a:srgbClr val="F26B43"/>
          </p15:clr>
        </p15:guide>
        <p15:guide id="14" pos="3789" userDrawn="1">
          <p15:clr>
            <a:srgbClr val="F26B43"/>
          </p15:clr>
        </p15:guide>
        <p15:guide id="15" pos="3890" userDrawn="1">
          <p15:clr>
            <a:srgbClr val="F26B43"/>
          </p15:clr>
        </p15:guide>
        <p15:guide id="16" pos="4409" userDrawn="1">
          <p15:clr>
            <a:srgbClr val="F26B43"/>
          </p15:clr>
        </p15:guide>
        <p15:guide id="17" pos="4510" userDrawn="1">
          <p15:clr>
            <a:srgbClr val="F26B43"/>
          </p15:clr>
        </p15:guide>
        <p15:guide id="18" pos="5028" userDrawn="1">
          <p15:clr>
            <a:srgbClr val="F26B43"/>
          </p15:clr>
        </p15:guide>
        <p15:guide id="19" pos="5128" userDrawn="1">
          <p15:clr>
            <a:srgbClr val="F26B43"/>
          </p15:clr>
        </p15:guide>
        <p15:guide id="20" pos="5650" userDrawn="1">
          <p15:clr>
            <a:srgbClr val="F26B43"/>
          </p15:clr>
        </p15:guide>
        <p15:guide id="21" pos="5750" userDrawn="1">
          <p15:clr>
            <a:srgbClr val="F26B43"/>
          </p15:clr>
        </p15:guide>
        <p15:guide id="22" pos="6270" userDrawn="1">
          <p15:clr>
            <a:srgbClr val="F26B43"/>
          </p15:clr>
        </p15:guide>
        <p15:guide id="23" pos="6371" userDrawn="1">
          <p15:clr>
            <a:srgbClr val="F26B43"/>
          </p15:clr>
        </p15:guide>
        <p15:guide id="24" pos="6991" userDrawn="1">
          <p15:clr>
            <a:srgbClr val="F26B43"/>
          </p15:clr>
        </p15:guide>
        <p15:guide id="25" pos="6890" userDrawn="1">
          <p15:clr>
            <a:srgbClr val="F26B43"/>
          </p15:clr>
        </p15:guide>
        <p15:guide id="26" pos="7509" userDrawn="1">
          <p15:clr>
            <a:srgbClr val="F26B43"/>
          </p15:clr>
        </p15:guide>
        <p15:guide id="27" orient="horz" pos="3980" userDrawn="1">
          <p15:clr>
            <a:srgbClr val="F26B43"/>
          </p15:clr>
        </p15:guide>
        <p15:guide id="28" orient="horz" pos="79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>
            <a:extLst>
              <a:ext uri="{FF2B5EF4-FFF2-40B4-BE49-F238E27FC236}">
                <a16:creationId xmlns:a16="http://schemas.microsoft.com/office/drawing/2014/main" id="{D1AFE219-796B-414E-BEF7-1761B2205AFA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10363131" y="215868"/>
            <a:ext cx="1560581" cy="292164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09E0347-0695-744D-B25B-CD55626692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73600" y="6559200"/>
            <a:ext cx="4114800" cy="288000"/>
          </a:xfrm>
          <a:prstGeom prst="rect">
            <a:avLst/>
          </a:prstGeom>
        </p:spPr>
        <p:txBody>
          <a:bodyPr vert="horz" lIns="0" tIns="0" rIns="0" bIns="144000" rtlCol="0" anchor="b" anchorCtr="0"/>
          <a:lstStyle>
            <a:lvl1pPr algn="r">
              <a:defRPr sz="1000" b="1">
                <a:solidFill>
                  <a:schemeClr val="accent1"/>
                </a:solidFill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781963F0-F494-1449-A390-A97489DA03CE}"/>
              </a:ext>
            </a:extLst>
          </p:cNvPr>
          <p:cNvSpPr txBox="1">
            <a:spLocks/>
          </p:cNvSpPr>
          <p:nvPr userDrawn="1"/>
        </p:nvSpPr>
        <p:spPr>
          <a:xfrm>
            <a:off x="0" y="6559200"/>
            <a:ext cx="3733800" cy="288000"/>
          </a:xfrm>
          <a:prstGeom prst="rect">
            <a:avLst/>
          </a:prstGeom>
        </p:spPr>
        <p:txBody>
          <a:bodyPr lIns="270000" tIns="0" rIns="0" bIns="144000" anchor="b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864E0E-EA5B-CE47-86EC-3BC1EC29A421}" type="datetime4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29. April 2024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elplatzhalter 1">
            <a:extLst>
              <a:ext uri="{FF2B5EF4-FFF2-40B4-BE49-F238E27FC236}">
                <a16:creationId xmlns:a16="http://schemas.microsoft.com/office/drawing/2014/main" id="{247847D0-815F-C94F-9428-4631E7853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00" y="197131"/>
            <a:ext cx="9674187" cy="35394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de-DE" dirty="0"/>
              <a:t>Mustertitel</a:t>
            </a:r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4CE4F9A8-478A-2F47-ABE8-87EB60BDB5A8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873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12" r:id="rId2"/>
    <p:sldLayoutId id="2147483713" r:id="rId3"/>
    <p:sldLayoutId id="2147483698" r:id="rId4"/>
    <p:sldLayoutId id="2147483699" r:id="rId5"/>
    <p:sldLayoutId id="2147483705" r:id="rId6"/>
    <p:sldLayoutId id="2147483679" r:id="rId7"/>
    <p:sldLayoutId id="2147483706" r:id="rId8"/>
    <p:sldLayoutId id="2147483761" r:id="rId9"/>
    <p:sldLayoutId id="2147483707" r:id="rId10"/>
    <p:sldLayoutId id="2147483766" r:id="rId11"/>
    <p:sldLayoutId id="2147483767" r:id="rId12"/>
    <p:sldLayoutId id="2147483760" r:id="rId13"/>
    <p:sldLayoutId id="2147483708" r:id="rId14"/>
    <p:sldLayoutId id="2147483762" r:id="rId15"/>
    <p:sldLayoutId id="2147483769" r:id="rId16"/>
    <p:sldLayoutId id="2147483681" r:id="rId17"/>
    <p:sldLayoutId id="2147483684" r:id="rId18"/>
    <p:sldLayoutId id="2147483690" r:id="rId19"/>
    <p:sldLayoutId id="2147483709" r:id="rId20"/>
    <p:sldLayoutId id="2147483691" r:id="rId21"/>
    <p:sldLayoutId id="2147483665" r:id="rId22"/>
    <p:sldLayoutId id="2147483664" r:id="rId23"/>
    <p:sldLayoutId id="2147483753" r:id="rId24"/>
  </p:sldLayoutIdLst>
  <p:hf sldNum="0"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300" b="0" kern="1200">
          <a:solidFill>
            <a:srgbClr val="009CD7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66">
          <p15:clr>
            <a:srgbClr val="F26B43"/>
          </p15:clr>
        </p15:guide>
        <p15:guide id="3" pos="687" userDrawn="1">
          <p15:clr>
            <a:srgbClr val="F26B43"/>
          </p15:clr>
        </p15:guide>
        <p15:guide id="5" pos="789" userDrawn="1">
          <p15:clr>
            <a:srgbClr val="F26B43"/>
          </p15:clr>
        </p15:guide>
        <p15:guide id="6" pos="1308">
          <p15:clr>
            <a:srgbClr val="F26B43"/>
          </p15:clr>
        </p15:guide>
        <p15:guide id="7" pos="1409" userDrawn="1">
          <p15:clr>
            <a:srgbClr val="F26B43"/>
          </p15:clr>
        </p15:guide>
        <p15:guide id="8" pos="1926">
          <p15:clr>
            <a:srgbClr val="F26B43"/>
          </p15:clr>
        </p15:guide>
        <p15:guide id="9" pos="2028" userDrawn="1">
          <p15:clr>
            <a:srgbClr val="F26B43"/>
          </p15:clr>
        </p15:guide>
        <p15:guide id="10" pos="2546" userDrawn="1">
          <p15:clr>
            <a:srgbClr val="F26B43"/>
          </p15:clr>
        </p15:guide>
        <p15:guide id="11" pos="2648">
          <p15:clr>
            <a:srgbClr val="F26B43"/>
          </p15:clr>
        </p15:guide>
        <p15:guide id="12" pos="3167" userDrawn="1">
          <p15:clr>
            <a:srgbClr val="F26B43"/>
          </p15:clr>
        </p15:guide>
        <p15:guide id="13" pos="3269">
          <p15:clr>
            <a:srgbClr val="F26B43"/>
          </p15:clr>
        </p15:guide>
        <p15:guide id="14" pos="3788" userDrawn="1">
          <p15:clr>
            <a:srgbClr val="F26B43"/>
          </p15:clr>
        </p15:guide>
        <p15:guide id="15" pos="3890" userDrawn="1">
          <p15:clr>
            <a:srgbClr val="F26B43"/>
          </p15:clr>
        </p15:guide>
        <p15:guide id="16" pos="4408" userDrawn="1">
          <p15:clr>
            <a:srgbClr val="F26B43"/>
          </p15:clr>
        </p15:guide>
        <p15:guide id="17" pos="4510" userDrawn="1">
          <p15:clr>
            <a:srgbClr val="F26B43"/>
          </p15:clr>
        </p15:guide>
        <p15:guide id="18" pos="5028">
          <p15:clr>
            <a:srgbClr val="F26B43"/>
          </p15:clr>
        </p15:guide>
        <p15:guide id="19" pos="5128">
          <p15:clr>
            <a:srgbClr val="F26B43"/>
          </p15:clr>
        </p15:guide>
        <p15:guide id="20" pos="5650">
          <p15:clr>
            <a:srgbClr val="F26B43"/>
          </p15:clr>
        </p15:guide>
        <p15:guide id="21" pos="5750">
          <p15:clr>
            <a:srgbClr val="F26B43"/>
          </p15:clr>
        </p15:guide>
        <p15:guide id="22" pos="6268" userDrawn="1">
          <p15:clr>
            <a:srgbClr val="F26B43"/>
          </p15:clr>
        </p15:guide>
        <p15:guide id="23" pos="6370" userDrawn="1">
          <p15:clr>
            <a:srgbClr val="F26B43"/>
          </p15:clr>
        </p15:guide>
        <p15:guide id="24" pos="6991" userDrawn="1">
          <p15:clr>
            <a:srgbClr val="F26B43"/>
          </p15:clr>
        </p15:guide>
        <p15:guide id="25" pos="6888">
          <p15:clr>
            <a:srgbClr val="F26B43"/>
          </p15:clr>
        </p15:guide>
        <p15:guide id="26" pos="7509">
          <p15:clr>
            <a:srgbClr val="F26B43"/>
          </p15:clr>
        </p15:guide>
        <p15:guide id="27" orient="horz" pos="3980">
          <p15:clr>
            <a:srgbClr val="F26B43"/>
          </p15:clr>
        </p15:guide>
        <p15:guide id="28" orient="horz" pos="168" userDrawn="1">
          <p15:clr>
            <a:srgbClr val="F26B43"/>
          </p15:clr>
        </p15:guide>
        <p15:guide id="29" orient="horz" pos="799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>
            <a:extLst>
              <a:ext uri="{FF2B5EF4-FFF2-40B4-BE49-F238E27FC236}">
                <a16:creationId xmlns:a16="http://schemas.microsoft.com/office/drawing/2014/main" id="{D1AFE219-796B-414E-BEF7-1761B2205AFA}"/>
              </a:ext>
            </a:extLst>
          </p:cNvPr>
          <p:cNvPicPr>
            <a:picLocks noChangeAspect="1"/>
          </p:cNvPicPr>
          <p:nvPr userDrawn="1"/>
        </p:nvPicPr>
        <p:blipFill>
          <a:blip r:embed="rId30"/>
          <a:stretch>
            <a:fillRect/>
          </a:stretch>
        </p:blipFill>
        <p:spPr>
          <a:xfrm>
            <a:off x="10363131" y="215868"/>
            <a:ext cx="1560581" cy="292164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09E0347-0695-744D-B25B-CD55626692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73600" y="6559200"/>
            <a:ext cx="4114800" cy="288000"/>
          </a:xfrm>
          <a:prstGeom prst="rect">
            <a:avLst/>
          </a:prstGeom>
        </p:spPr>
        <p:txBody>
          <a:bodyPr vert="horz" lIns="0" tIns="0" rIns="0" bIns="144000" rtlCol="0" anchor="b" anchorCtr="0"/>
          <a:lstStyle>
            <a:lvl1pPr algn="r">
              <a:defRPr sz="1000" b="1">
                <a:solidFill>
                  <a:schemeClr val="accent1"/>
                </a:solidFill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781963F0-F494-1449-A390-A97489DA03CE}"/>
              </a:ext>
            </a:extLst>
          </p:cNvPr>
          <p:cNvSpPr txBox="1">
            <a:spLocks/>
          </p:cNvSpPr>
          <p:nvPr userDrawn="1"/>
        </p:nvSpPr>
        <p:spPr>
          <a:xfrm>
            <a:off x="0" y="6559200"/>
            <a:ext cx="3733800" cy="288000"/>
          </a:xfrm>
          <a:prstGeom prst="rect">
            <a:avLst/>
          </a:prstGeom>
        </p:spPr>
        <p:txBody>
          <a:bodyPr lIns="270000" tIns="0" rIns="0" bIns="144000" anchor="b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864E0E-EA5B-CE47-86EC-3BC1EC29A421}" type="datetime4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29. April 2024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elplatzhalter 1">
            <a:extLst>
              <a:ext uri="{FF2B5EF4-FFF2-40B4-BE49-F238E27FC236}">
                <a16:creationId xmlns:a16="http://schemas.microsoft.com/office/drawing/2014/main" id="{247847D0-815F-C94F-9428-4631E7853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00" y="197131"/>
            <a:ext cx="9674187" cy="35394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de-DE" dirty="0"/>
              <a:t>Mustertitel</a:t>
            </a:r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4CE4F9A8-478A-2F47-ABE8-87EB60BDB5A8}"/>
              </a:ext>
            </a:extLst>
          </p:cNvPr>
          <p:cNvSpPr txBox="1">
            <a:spLocks/>
          </p:cNvSpPr>
          <p:nvPr userDrawn="1"/>
        </p:nvSpPr>
        <p:spPr>
          <a:xfrm>
            <a:off x="11588750" y="6551542"/>
            <a:ext cx="605491" cy="299295"/>
          </a:xfrm>
          <a:prstGeom prst="rect">
            <a:avLst/>
          </a:prstGeom>
        </p:spPr>
        <p:txBody>
          <a:bodyPr wrap="square" lIns="0" tIns="0" rIns="270000" bIns="144000" anchor="b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smtClean="0">
                <a:solidFill>
                  <a:srgbClr val="009C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dirty="0">
              <a:solidFill>
                <a:srgbClr val="009C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839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2" r:id="rId9"/>
    <p:sldLayoutId id="2147483735" r:id="rId10"/>
    <p:sldLayoutId id="2147483768" r:id="rId11"/>
    <p:sldLayoutId id="2147483738" r:id="rId12"/>
    <p:sldLayoutId id="2147483739" r:id="rId13"/>
    <p:sldLayoutId id="2147483743" r:id="rId14"/>
    <p:sldLayoutId id="2147483744" r:id="rId15"/>
    <p:sldLayoutId id="2147483746" r:id="rId16"/>
    <p:sldLayoutId id="2147483752" r:id="rId17"/>
    <p:sldLayoutId id="2147483757" r:id="rId18"/>
    <p:sldLayoutId id="2147483770" r:id="rId19"/>
    <p:sldLayoutId id="2147483754" r:id="rId20"/>
    <p:sldLayoutId id="2147483763" r:id="rId21"/>
    <p:sldLayoutId id="2147483715" r:id="rId22"/>
    <p:sldLayoutId id="2147483758" r:id="rId23"/>
    <p:sldLayoutId id="2147483749" r:id="rId24"/>
    <p:sldLayoutId id="2147483756" r:id="rId25"/>
    <p:sldLayoutId id="2147483759" r:id="rId26"/>
    <p:sldLayoutId id="2147483751" r:id="rId27"/>
    <p:sldLayoutId id="2147483771" r:id="rId28"/>
  </p:sldLayoutIdLst>
  <p:hf sldNum="0"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300" b="1" kern="1200">
          <a:solidFill>
            <a:srgbClr val="009CD7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66">
          <p15:clr>
            <a:srgbClr val="F26B43"/>
          </p15:clr>
        </p15:guide>
        <p15:guide id="3" pos="687" userDrawn="1">
          <p15:clr>
            <a:srgbClr val="F26B43"/>
          </p15:clr>
        </p15:guide>
        <p15:guide id="5" pos="789" userDrawn="1">
          <p15:clr>
            <a:srgbClr val="F26B43"/>
          </p15:clr>
        </p15:guide>
        <p15:guide id="6" pos="1308">
          <p15:clr>
            <a:srgbClr val="F26B43"/>
          </p15:clr>
        </p15:guide>
        <p15:guide id="7" pos="1409" userDrawn="1">
          <p15:clr>
            <a:srgbClr val="F26B43"/>
          </p15:clr>
        </p15:guide>
        <p15:guide id="8" pos="1926">
          <p15:clr>
            <a:srgbClr val="F26B43"/>
          </p15:clr>
        </p15:guide>
        <p15:guide id="9" pos="2028" userDrawn="1">
          <p15:clr>
            <a:srgbClr val="F26B43"/>
          </p15:clr>
        </p15:guide>
        <p15:guide id="10" pos="2546" userDrawn="1">
          <p15:clr>
            <a:srgbClr val="F26B43"/>
          </p15:clr>
        </p15:guide>
        <p15:guide id="11" pos="2648">
          <p15:clr>
            <a:srgbClr val="F26B43"/>
          </p15:clr>
        </p15:guide>
        <p15:guide id="12" pos="3167" userDrawn="1">
          <p15:clr>
            <a:srgbClr val="F26B43"/>
          </p15:clr>
        </p15:guide>
        <p15:guide id="13" pos="3269">
          <p15:clr>
            <a:srgbClr val="F26B43"/>
          </p15:clr>
        </p15:guide>
        <p15:guide id="14" pos="3788" userDrawn="1">
          <p15:clr>
            <a:srgbClr val="F26B43"/>
          </p15:clr>
        </p15:guide>
        <p15:guide id="15" pos="3890" userDrawn="1">
          <p15:clr>
            <a:srgbClr val="F26B43"/>
          </p15:clr>
        </p15:guide>
        <p15:guide id="16" pos="4408" userDrawn="1">
          <p15:clr>
            <a:srgbClr val="F26B43"/>
          </p15:clr>
        </p15:guide>
        <p15:guide id="17" pos="4510" userDrawn="1">
          <p15:clr>
            <a:srgbClr val="F26B43"/>
          </p15:clr>
        </p15:guide>
        <p15:guide id="18" pos="5028">
          <p15:clr>
            <a:srgbClr val="F26B43"/>
          </p15:clr>
        </p15:guide>
        <p15:guide id="19" pos="5128">
          <p15:clr>
            <a:srgbClr val="F26B43"/>
          </p15:clr>
        </p15:guide>
        <p15:guide id="20" pos="5650">
          <p15:clr>
            <a:srgbClr val="F26B43"/>
          </p15:clr>
        </p15:guide>
        <p15:guide id="21" pos="5750">
          <p15:clr>
            <a:srgbClr val="F26B43"/>
          </p15:clr>
        </p15:guide>
        <p15:guide id="22" pos="6268" userDrawn="1">
          <p15:clr>
            <a:srgbClr val="F26B43"/>
          </p15:clr>
        </p15:guide>
        <p15:guide id="23" pos="6370" userDrawn="1">
          <p15:clr>
            <a:srgbClr val="F26B43"/>
          </p15:clr>
        </p15:guide>
        <p15:guide id="24" pos="6991" userDrawn="1">
          <p15:clr>
            <a:srgbClr val="F26B43"/>
          </p15:clr>
        </p15:guide>
        <p15:guide id="25" pos="6888">
          <p15:clr>
            <a:srgbClr val="F26B43"/>
          </p15:clr>
        </p15:guide>
        <p15:guide id="26" pos="7509">
          <p15:clr>
            <a:srgbClr val="F26B43"/>
          </p15:clr>
        </p15:guide>
        <p15:guide id="27" orient="horz" pos="3980">
          <p15:clr>
            <a:srgbClr val="F26B43"/>
          </p15:clr>
        </p15:guide>
        <p15:guide id="28" orient="horz" pos="168" userDrawn="1">
          <p15:clr>
            <a:srgbClr val="F26B43"/>
          </p15:clr>
        </p15:guide>
        <p15:guide id="29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8.jp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2.jp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g"/><Relationship Id="rId3" Type="http://schemas.openxmlformats.org/officeDocument/2006/relationships/image" Target="../media/image24.emf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6.png"/><Relationship Id="rId5" Type="http://schemas.openxmlformats.org/officeDocument/2006/relationships/image" Target="../media/image25.jpg"/><Relationship Id="rId4" Type="http://schemas.openxmlformats.org/officeDocument/2006/relationships/image" Target="../media/image11.png"/><Relationship Id="rId9" Type="http://schemas.openxmlformats.org/officeDocument/2006/relationships/image" Target="../media/image29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4.emf"/><Relationship Id="rId7" Type="http://schemas.openxmlformats.org/officeDocument/2006/relationships/image" Target="../media/image3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31.jpg"/><Relationship Id="rId5" Type="http://schemas.openxmlformats.org/officeDocument/2006/relationships/image" Target="../media/image30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41.xml"/><Relationship Id="rId7" Type="http://schemas.openxmlformats.org/officeDocument/2006/relationships/notesSlide" Target="../notesSlides/notesSlide16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slideLayout" Target="../slideLayouts/slideLayout30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9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Relationship Id="rId6" Type="http://schemas.microsoft.com/office/2007/relationships/hdphoto" Target="../media/hdphoto2.wdp"/><Relationship Id="rId5" Type="http://schemas.openxmlformats.org/officeDocument/2006/relationships/image" Target="../media/image15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6.png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7.jpg"/><Relationship Id="rId5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BAEDD5-28A0-3290-7422-AEE6DD0BAD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95493" y="1696241"/>
            <a:ext cx="12680384" cy="3372718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de-DE" dirty="0"/>
              <a:t>Wir reden Klartext:</a:t>
            </a:r>
          </a:p>
          <a:p>
            <a:pPr>
              <a:lnSpc>
                <a:spcPct val="100000"/>
              </a:lnSpc>
            </a:pPr>
            <a:r>
              <a:rPr lang="de-DE" dirty="0"/>
              <a:t>Einfach. </a:t>
            </a:r>
          </a:p>
          <a:p>
            <a:pPr>
              <a:lnSpc>
                <a:spcPct val="100000"/>
              </a:lnSpc>
            </a:pPr>
            <a:r>
              <a:rPr lang="de-DE" dirty="0"/>
              <a:t>Nachhaltig. </a:t>
            </a:r>
          </a:p>
          <a:p>
            <a:pPr>
              <a:lnSpc>
                <a:spcPct val="100000"/>
              </a:lnSpc>
            </a:pPr>
            <a:r>
              <a:rPr lang="de-DE" dirty="0"/>
              <a:t>Überzeugend.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C4DE1CA-C637-3E04-54B6-F7EFD24C84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395493" y="5116426"/>
            <a:ext cx="8188424" cy="535701"/>
          </a:xfrm>
        </p:spPr>
        <p:txBody>
          <a:bodyPr/>
          <a:lstStyle/>
          <a:p>
            <a:r>
              <a:rPr lang="de-DE" dirty="0"/>
              <a:t>Mit Blue Invest powered by Pangaea Life.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3EEBB136-DD1A-4273-8892-E57BFD55D875}"/>
              </a:ext>
            </a:extLst>
          </p:cNvPr>
          <p:cNvSpPr/>
          <p:nvPr/>
        </p:nvSpPr>
        <p:spPr>
          <a:xfrm>
            <a:off x="10289628" y="84083"/>
            <a:ext cx="1786758" cy="483476"/>
          </a:xfrm>
          <a:prstGeom prst="rect">
            <a:avLst/>
          </a:prstGeom>
          <a:solidFill>
            <a:srgbClr val="CAE8F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972C323-CD5A-B7CC-6C93-DD5BB6509E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2690" y="212136"/>
            <a:ext cx="1566041" cy="378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249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DD91A5-13E8-B0F1-ADD4-D07DC21B9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 rechteckige Legende 4">
            <a:extLst>
              <a:ext uri="{FF2B5EF4-FFF2-40B4-BE49-F238E27FC236}">
                <a16:creationId xmlns:a16="http://schemas.microsoft.com/office/drawing/2014/main" id="{0957F1F2-7A1C-2297-A812-A8A99A5550D4}"/>
              </a:ext>
            </a:extLst>
          </p:cNvPr>
          <p:cNvSpPr/>
          <p:nvPr/>
        </p:nvSpPr>
        <p:spPr>
          <a:xfrm flipV="1">
            <a:off x="1750979" y="1158902"/>
            <a:ext cx="8228763" cy="3431295"/>
          </a:xfrm>
          <a:prstGeom prst="wedgeRoundRectCallout">
            <a:avLst>
              <a:gd name="adj1" fmla="val 56598"/>
              <a:gd name="adj2" fmla="val 27456"/>
              <a:gd name="adj3" fmla="val 16667"/>
            </a:avLst>
          </a:prstGeom>
          <a:solidFill>
            <a:schemeClr val="bg1"/>
          </a:solidFill>
          <a:ln>
            <a:solidFill>
              <a:srgbClr val="2699D1"/>
            </a:solidFill>
          </a:ln>
          <a:effectLst>
            <a:glow rad="63500">
              <a:srgbClr val="195AA7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3FB4E2F8-2E56-D59E-57B5-84A9AA31D5EE}"/>
              </a:ext>
            </a:extLst>
          </p:cNvPr>
          <p:cNvSpPr/>
          <p:nvPr/>
        </p:nvSpPr>
        <p:spPr>
          <a:xfrm>
            <a:off x="10160758" y="88710"/>
            <a:ext cx="2031242" cy="480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C4C82C7-F85C-F7BE-E18A-F4D4EB4F16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2690" y="212136"/>
            <a:ext cx="1566041" cy="378649"/>
          </a:xfrm>
          <a:prstGeom prst="rect">
            <a:avLst/>
          </a:prstGeom>
        </p:spPr>
      </p:pic>
      <p:sp>
        <p:nvSpPr>
          <p:cNvPr id="9" name="Titel 3">
            <a:extLst>
              <a:ext uri="{FF2B5EF4-FFF2-40B4-BE49-F238E27FC236}">
                <a16:creationId xmlns:a16="http://schemas.microsoft.com/office/drawing/2014/main" id="{5AEE8E33-48CD-E75E-4282-5370DB271466}"/>
              </a:ext>
            </a:extLst>
          </p:cNvPr>
          <p:cNvSpPr txBox="1">
            <a:spLocks/>
          </p:cNvSpPr>
          <p:nvPr/>
        </p:nvSpPr>
        <p:spPr>
          <a:xfrm>
            <a:off x="1541928" y="276642"/>
            <a:ext cx="8810761" cy="35394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300" b="0" kern="1200">
                <a:solidFill>
                  <a:srgbClr val="009CD7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de-DE" dirty="0"/>
              <a:t>Behauptung 4: Die nächste Wertentwicklung ist sowieso unsicher</a:t>
            </a:r>
            <a:endParaRPr lang="de-DE" b="1" dirty="0"/>
          </a:p>
        </p:txBody>
      </p:sp>
      <p:sp>
        <p:nvSpPr>
          <p:cNvPr id="12" name="Textplatzhalter 5">
            <a:extLst>
              <a:ext uri="{FF2B5EF4-FFF2-40B4-BE49-F238E27FC236}">
                <a16:creationId xmlns:a16="http://schemas.microsoft.com/office/drawing/2014/main" id="{9ADBFFE6-058C-EFF0-39BB-6C0440E28261}"/>
              </a:ext>
            </a:extLst>
          </p:cNvPr>
          <p:cNvSpPr txBox="1">
            <a:spLocks/>
          </p:cNvSpPr>
          <p:nvPr/>
        </p:nvSpPr>
        <p:spPr>
          <a:xfrm>
            <a:off x="1983476" y="1176223"/>
            <a:ext cx="7904596" cy="3223616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1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de-DE" dirty="0"/>
              <a:t>Von wegen: </a:t>
            </a:r>
          </a:p>
          <a:p>
            <a:pPr>
              <a:spcAft>
                <a:spcPts val="600"/>
              </a:spcAft>
            </a:pPr>
            <a:r>
              <a:rPr lang="de-DE" b="0" dirty="0"/>
              <a:t>Blue Invest zielt auf einen mittel- bis langfristigen Vermögensaufbau ab. Die beiden Pangaea Life Fonds unterstützen dieses Ziel durch ihre Anlagestrategien: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de-DE" b="0" dirty="0"/>
              <a:t>Der </a:t>
            </a:r>
            <a:r>
              <a:rPr lang="de-DE" dirty="0"/>
              <a:t>Blue Energy </a:t>
            </a:r>
            <a:r>
              <a:rPr lang="de-DE" b="0" dirty="0"/>
              <a:t>Fonds generiert seine Rendite durch Erlöse aus dem Stromverkauf sowie durch Marktpreisbewertungen, basierend auf Faktoren wie der Entwicklung des risikolosen Zinses und zukunftsgerichteten Strompreiskurven. </a:t>
            </a:r>
            <a:endParaRPr lang="de-DE" b="0" dirty="0">
              <a:highlight>
                <a:srgbClr val="FFFF00"/>
              </a:highlight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b="0" dirty="0"/>
              <a:t>Der </a:t>
            </a:r>
            <a:r>
              <a:rPr lang="de-DE" dirty="0"/>
              <a:t>Blue Living </a:t>
            </a:r>
            <a:r>
              <a:rPr lang="de-DE" b="0" dirty="0"/>
              <a:t>Fonds generiert seine Rendite durch den steigenden Marktwert </a:t>
            </a:r>
            <a:br>
              <a:rPr lang="de-DE" b="0" dirty="0"/>
            </a:br>
            <a:r>
              <a:rPr lang="de-DE" b="0" dirty="0"/>
              <a:t>von Grundstücken und Immobilien während der Projektentwicklung und -realisierung sowie durch langfristige Vermietungseinnahmen.</a:t>
            </a:r>
          </a:p>
          <a:p>
            <a:r>
              <a:rPr lang="de-DE" b="0" dirty="0"/>
              <a:t>Durch die Anlagestrategien der Pangaea Life Fonds werden kurzfristige Schwankungen ausgeglichen und wir erreichen eine Zielrendite 5 bis 7 % p.a. nach Fondskosten.</a:t>
            </a:r>
          </a:p>
        </p:txBody>
      </p:sp>
      <p:sp>
        <p:nvSpPr>
          <p:cNvPr id="2" name="Sprechblase: rechteckig mit abgerundeten Ecken 1">
            <a:extLst>
              <a:ext uri="{FF2B5EF4-FFF2-40B4-BE49-F238E27FC236}">
                <a16:creationId xmlns:a16="http://schemas.microsoft.com/office/drawing/2014/main" id="{812033BA-6BA8-3FF8-27C3-D2FB738801CA}"/>
              </a:ext>
            </a:extLst>
          </p:cNvPr>
          <p:cNvSpPr/>
          <p:nvPr/>
        </p:nvSpPr>
        <p:spPr>
          <a:xfrm>
            <a:off x="1288025" y="161809"/>
            <a:ext cx="8791396" cy="573900"/>
          </a:xfrm>
          <a:prstGeom prst="wedgeRoundRectCallout">
            <a:avLst>
              <a:gd name="adj1" fmla="val -53173"/>
              <a:gd name="adj2" fmla="val 49819"/>
              <a:gd name="adj3" fmla="val 16667"/>
            </a:avLst>
          </a:prstGeom>
          <a:noFill/>
          <a:ln>
            <a:solidFill>
              <a:srgbClr val="585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3831BCE1-4D00-CA02-8E1C-BA942FD9E84D}"/>
              </a:ext>
            </a:extLst>
          </p:cNvPr>
          <p:cNvGrpSpPr/>
          <p:nvPr/>
        </p:nvGrpSpPr>
        <p:grpSpPr>
          <a:xfrm>
            <a:off x="160399" y="862242"/>
            <a:ext cx="1350000" cy="1350000"/>
            <a:chOff x="160399" y="1156793"/>
            <a:chExt cx="1350000" cy="1350000"/>
          </a:xfrm>
        </p:grpSpPr>
        <p:sp>
          <p:nvSpPr>
            <p:cNvPr id="4" name="Ellipse 3">
              <a:extLst>
                <a:ext uri="{FF2B5EF4-FFF2-40B4-BE49-F238E27FC236}">
                  <a16:creationId xmlns:a16="http://schemas.microsoft.com/office/drawing/2014/main" id="{141464E5-6858-90A5-DB97-6E334BD74B19}"/>
                </a:ext>
              </a:extLst>
            </p:cNvPr>
            <p:cNvSpPr/>
            <p:nvPr/>
          </p:nvSpPr>
          <p:spPr>
            <a:xfrm>
              <a:off x="160399" y="1156793"/>
              <a:ext cx="1350000" cy="1350000"/>
            </a:xfrm>
            <a:prstGeom prst="ellipse">
              <a:avLst/>
            </a:prstGeom>
            <a:solidFill>
              <a:srgbClr val="D3BAA5"/>
            </a:solidFill>
            <a:ln>
              <a:solidFill>
                <a:srgbClr val="D3BAA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6" name="Picture 2" descr="Benutzergruppe - Kostenlose menschen-Icons">
              <a:extLst>
                <a:ext uri="{FF2B5EF4-FFF2-40B4-BE49-F238E27FC236}">
                  <a16:creationId xmlns:a16="http://schemas.microsoft.com/office/drawing/2014/main" id="{E7DE96A4-7FC4-123C-CB7B-BBBB002CFD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335" y="1299117"/>
              <a:ext cx="1063677" cy="10636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Grafik 12">
            <a:extLst>
              <a:ext uri="{FF2B5EF4-FFF2-40B4-BE49-F238E27FC236}">
                <a16:creationId xmlns:a16="http://schemas.microsoft.com/office/drawing/2014/main" id="{817916D9-67BB-06D0-7A2F-344D1CAAE75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3479" t="4357" r="26303" b="35323"/>
          <a:stretch/>
        </p:blipFill>
        <p:spPr>
          <a:xfrm>
            <a:off x="10616033" y="1429940"/>
            <a:ext cx="1350000" cy="13500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000795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8C8C75-7A73-722E-A112-9D3FCC002A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 rechteckige Legende 4">
            <a:extLst>
              <a:ext uri="{FF2B5EF4-FFF2-40B4-BE49-F238E27FC236}">
                <a16:creationId xmlns:a16="http://schemas.microsoft.com/office/drawing/2014/main" id="{692C1C04-5935-C08C-3690-6EE4B495ECFA}"/>
              </a:ext>
            </a:extLst>
          </p:cNvPr>
          <p:cNvSpPr/>
          <p:nvPr/>
        </p:nvSpPr>
        <p:spPr>
          <a:xfrm flipV="1">
            <a:off x="1750979" y="1158898"/>
            <a:ext cx="8228763" cy="1182753"/>
          </a:xfrm>
          <a:prstGeom prst="wedgeRoundRectCallout">
            <a:avLst>
              <a:gd name="adj1" fmla="val 57088"/>
              <a:gd name="adj2" fmla="val 3629"/>
              <a:gd name="adj3" fmla="val 16667"/>
            </a:avLst>
          </a:prstGeom>
          <a:solidFill>
            <a:schemeClr val="bg1"/>
          </a:solidFill>
          <a:ln>
            <a:solidFill>
              <a:srgbClr val="2699D1"/>
            </a:solidFill>
          </a:ln>
          <a:effectLst>
            <a:glow rad="63500">
              <a:srgbClr val="195AA7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660BF7C-D3C9-7679-C5AE-D8E828AD5491}"/>
              </a:ext>
            </a:extLst>
          </p:cNvPr>
          <p:cNvSpPr/>
          <p:nvPr/>
        </p:nvSpPr>
        <p:spPr>
          <a:xfrm>
            <a:off x="10160758" y="88710"/>
            <a:ext cx="2031242" cy="480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52D86784-EBE6-E9DC-C3C1-1C05B32716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2690" y="212136"/>
            <a:ext cx="1566041" cy="378649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37E697B2-8602-BD2E-B11E-F2030B306B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06" r="33268"/>
          <a:stretch/>
        </p:blipFill>
        <p:spPr bwMode="auto">
          <a:xfrm>
            <a:off x="7849433" y="3005232"/>
            <a:ext cx="989731" cy="937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F5E63B4B-EC34-8C81-E03E-93A6B28C9FDD}"/>
              </a:ext>
            </a:extLst>
          </p:cNvPr>
          <p:cNvSpPr txBox="1"/>
          <p:nvPr/>
        </p:nvSpPr>
        <p:spPr>
          <a:xfrm>
            <a:off x="7753586" y="2612720"/>
            <a:ext cx="22601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665"/>
              </a:spcBef>
            </a:pPr>
            <a:r>
              <a:rPr lang="de-DE" sz="1600" spc="-20" dirty="0">
                <a:solidFill>
                  <a:srgbClr val="2699D1"/>
                </a:solidFill>
                <a:cs typeface="Gotham Narrow Bold"/>
              </a:rPr>
              <a:t>Hier geht‘s zur App: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F9EB81D-DF10-E098-6326-516E2244207F}"/>
              </a:ext>
            </a:extLst>
          </p:cNvPr>
          <p:cNvSpPr txBox="1"/>
          <p:nvPr/>
        </p:nvSpPr>
        <p:spPr>
          <a:xfrm>
            <a:off x="8829085" y="3315818"/>
            <a:ext cx="28070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58595B"/>
                </a:solidFill>
                <a:cs typeface="GothamNarrow-Book"/>
              </a:rPr>
              <a:t>App Store für iOS-Geräte </a:t>
            </a:r>
            <a:endParaRPr lang="de-DE" sz="1400" dirty="0"/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74F79206-7F03-401F-6188-8431731AE3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2" r="33122"/>
          <a:stretch/>
        </p:blipFill>
        <p:spPr bwMode="auto">
          <a:xfrm>
            <a:off x="7849433" y="4099169"/>
            <a:ext cx="989731" cy="931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34C4678D-9141-9E71-AEB3-A6183679B863}"/>
              </a:ext>
            </a:extLst>
          </p:cNvPr>
          <p:cNvSpPr txBox="1"/>
          <p:nvPr/>
        </p:nvSpPr>
        <p:spPr>
          <a:xfrm>
            <a:off x="8815437" y="4410940"/>
            <a:ext cx="28070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58595B"/>
                </a:solidFill>
                <a:cs typeface="GothamNarrow-Book"/>
              </a:rPr>
              <a:t>Google Play für Android-Geräte </a:t>
            </a:r>
            <a:endParaRPr lang="de-DE" sz="140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B2DF3CD-C842-446F-046E-2EFF2DE6D62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4237" b="19918"/>
          <a:stretch/>
        </p:blipFill>
        <p:spPr>
          <a:xfrm>
            <a:off x="380828" y="2578010"/>
            <a:ext cx="6364217" cy="33417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70B54707-E41A-9C2F-422C-9AA68A7555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10106" y="4410940"/>
            <a:ext cx="2100943" cy="2100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28BDA8C3-5880-9AA4-2994-EBCF06C88F28}"/>
              </a:ext>
            </a:extLst>
          </p:cNvPr>
          <p:cNvSpPr txBox="1"/>
          <p:nvPr/>
        </p:nvSpPr>
        <p:spPr>
          <a:xfrm>
            <a:off x="5872538" y="6061935"/>
            <a:ext cx="17354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>
                <a:solidFill>
                  <a:srgbClr val="F57E21"/>
                </a:solidFill>
                <a:latin typeface="Gotham Narrow Bold" pitchFamily="50" charset="0"/>
                <a:cs typeface="GothamNarrow-Book"/>
              </a:rPr>
              <a:t>Optimales Erlebnis mit VR-Brille</a:t>
            </a:r>
            <a:endParaRPr lang="de-DE" sz="1100" dirty="0">
              <a:solidFill>
                <a:srgbClr val="F57E21"/>
              </a:solidFill>
              <a:latin typeface="Gotham Narrow Bold" pitchFamily="50" charset="0"/>
            </a:endParaRPr>
          </a:p>
        </p:txBody>
      </p:sp>
      <p:sp>
        <p:nvSpPr>
          <p:cNvPr id="3" name="Titel 3">
            <a:extLst>
              <a:ext uri="{FF2B5EF4-FFF2-40B4-BE49-F238E27FC236}">
                <a16:creationId xmlns:a16="http://schemas.microsoft.com/office/drawing/2014/main" id="{8C0F4A0C-CECD-ED63-3A36-BF8C13B67DA9}"/>
              </a:ext>
            </a:extLst>
          </p:cNvPr>
          <p:cNvSpPr txBox="1">
            <a:spLocks/>
          </p:cNvSpPr>
          <p:nvPr/>
        </p:nvSpPr>
        <p:spPr>
          <a:xfrm>
            <a:off x="1555376" y="276642"/>
            <a:ext cx="8157898" cy="35394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300" b="0" kern="1200">
                <a:solidFill>
                  <a:srgbClr val="009CD7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de-DE" dirty="0"/>
              <a:t>Behauptung 5: Es ist unklar, wo die Kundengelder hinfließen</a:t>
            </a:r>
            <a:endParaRPr lang="de-DE" b="1" dirty="0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41CA3252-C23D-241A-046A-330632D05BD9}"/>
              </a:ext>
            </a:extLst>
          </p:cNvPr>
          <p:cNvSpPr txBox="1">
            <a:spLocks/>
          </p:cNvSpPr>
          <p:nvPr/>
        </p:nvSpPr>
        <p:spPr>
          <a:xfrm>
            <a:off x="1963949" y="1024847"/>
            <a:ext cx="7921579" cy="1243587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1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de-DE" dirty="0"/>
              <a:t>Von wegen: </a:t>
            </a:r>
          </a:p>
          <a:p>
            <a:pPr>
              <a:spcAft>
                <a:spcPts val="600"/>
              </a:spcAft>
            </a:pPr>
            <a:r>
              <a:rPr lang="de-DE" b="0" dirty="0"/>
              <a:t>Unsere digitale Investmentreise zeigt Ihnen transparent auf, worin die Pangaea Life Fonds investieren. Unsere App bietet eine transparente und ganzheitliche Erfahrung mit allen Informationen zu den Pangaea Life Investments.</a:t>
            </a:r>
          </a:p>
        </p:txBody>
      </p:sp>
      <p:sp>
        <p:nvSpPr>
          <p:cNvPr id="6" name="Sprechblase: rechteckig mit abgerundeten Ecken 5">
            <a:extLst>
              <a:ext uri="{FF2B5EF4-FFF2-40B4-BE49-F238E27FC236}">
                <a16:creationId xmlns:a16="http://schemas.microsoft.com/office/drawing/2014/main" id="{237F3C34-26D9-F9A9-769F-A9D3B4420212}"/>
              </a:ext>
            </a:extLst>
          </p:cNvPr>
          <p:cNvSpPr/>
          <p:nvPr/>
        </p:nvSpPr>
        <p:spPr>
          <a:xfrm>
            <a:off x="1288026" y="161809"/>
            <a:ext cx="8362750" cy="573900"/>
          </a:xfrm>
          <a:prstGeom prst="wedgeRoundRectCallout">
            <a:avLst>
              <a:gd name="adj1" fmla="val -53173"/>
              <a:gd name="adj2" fmla="val 49819"/>
              <a:gd name="adj3" fmla="val 16667"/>
            </a:avLst>
          </a:prstGeom>
          <a:noFill/>
          <a:ln>
            <a:solidFill>
              <a:srgbClr val="585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60D7DB37-6B7D-6D68-7561-83CC91C3C50A}"/>
              </a:ext>
            </a:extLst>
          </p:cNvPr>
          <p:cNvGrpSpPr/>
          <p:nvPr/>
        </p:nvGrpSpPr>
        <p:grpSpPr>
          <a:xfrm>
            <a:off x="160399" y="862242"/>
            <a:ext cx="1350000" cy="1350000"/>
            <a:chOff x="160399" y="1156793"/>
            <a:chExt cx="1350000" cy="1350000"/>
          </a:xfrm>
        </p:grpSpPr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39B949B9-9F57-DA3C-D6E1-B77E56DA591B}"/>
                </a:ext>
              </a:extLst>
            </p:cNvPr>
            <p:cNvSpPr/>
            <p:nvPr/>
          </p:nvSpPr>
          <p:spPr>
            <a:xfrm>
              <a:off x="160399" y="1156793"/>
              <a:ext cx="1350000" cy="1350000"/>
            </a:xfrm>
            <a:prstGeom prst="ellipse">
              <a:avLst/>
            </a:prstGeom>
            <a:solidFill>
              <a:srgbClr val="D3BAA5"/>
            </a:solidFill>
            <a:ln>
              <a:solidFill>
                <a:srgbClr val="D3BAA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1" name="Picture 2" descr="Benutzergruppe - Kostenlose menschen-Icons">
              <a:extLst>
                <a:ext uri="{FF2B5EF4-FFF2-40B4-BE49-F238E27FC236}">
                  <a16:creationId xmlns:a16="http://schemas.microsoft.com/office/drawing/2014/main" id="{D7E8B40F-9BD1-21E5-839E-CC049AC809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335" y="1299117"/>
              <a:ext cx="1063677" cy="10636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2" name="Grafik 21">
            <a:extLst>
              <a:ext uri="{FF2B5EF4-FFF2-40B4-BE49-F238E27FC236}">
                <a16:creationId xmlns:a16="http://schemas.microsoft.com/office/drawing/2014/main" id="{54A955C2-244F-AA57-450D-D20B6980354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6371" r="37244" b="30268"/>
          <a:stretch/>
        </p:blipFill>
        <p:spPr>
          <a:xfrm>
            <a:off x="10616033" y="1431740"/>
            <a:ext cx="1350397" cy="1346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485142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BFF9134-AA81-C222-97AF-B52B58B75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00" y="215746"/>
            <a:ext cx="9671012" cy="353943"/>
          </a:xfrm>
        </p:spPr>
        <p:txBody>
          <a:bodyPr/>
          <a:lstStyle/>
          <a:p>
            <a:r>
              <a:rPr lang="de-DE" dirty="0"/>
              <a:t>Pangaea Life Blue Energy</a:t>
            </a:r>
            <a:endParaRPr lang="de-DE" b="1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8955F518-821D-1AD6-7951-59D10BCBD21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70000" y="901728"/>
            <a:ext cx="9259524" cy="920422"/>
          </a:xfrm>
        </p:spPr>
        <p:txBody>
          <a:bodyPr/>
          <a:lstStyle/>
          <a:p>
            <a:r>
              <a:rPr lang="de-DE" dirty="0"/>
              <a:t>Investments in Erneuerbare-Energien-Anlagen, insbesondere in Photovoltaik, Wind- und Wasserkraftanlagen, sowie in Energiespeicher und energieeffiziente Projekte.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1C066DC-7415-D60A-DD67-2B56451784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045" y="1988469"/>
            <a:ext cx="563889" cy="582079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D59F8FE3-C867-10F3-6397-CC5ABD465EA8}"/>
              </a:ext>
            </a:extLst>
          </p:cNvPr>
          <p:cNvSpPr/>
          <p:nvPr/>
        </p:nvSpPr>
        <p:spPr>
          <a:xfrm>
            <a:off x="10160758" y="88710"/>
            <a:ext cx="2031242" cy="480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A818A59-E0D4-8E4D-D1FC-B5D38B25F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2690" y="212136"/>
            <a:ext cx="1566041" cy="37864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15175293-5301-93E4-349E-24293552D6F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3159" r="14655" b="11920"/>
          <a:stretch/>
        </p:blipFill>
        <p:spPr>
          <a:xfrm>
            <a:off x="6943707" y="1663604"/>
            <a:ext cx="2078852" cy="102493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30DEAAE1-3E57-A0CA-04E4-74909643D67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6313" r="13577" b="17757"/>
          <a:stretch/>
        </p:blipFill>
        <p:spPr>
          <a:xfrm>
            <a:off x="6943707" y="2786928"/>
            <a:ext cx="2078852" cy="102493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161309E6-1D53-B31C-02C7-0D57894181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207" y="1593112"/>
            <a:ext cx="6084038" cy="4633976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63EDC2BA-C7D8-2D31-5989-06460FF9E3D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1356" b="9930"/>
          <a:stretch/>
        </p:blipFill>
        <p:spPr>
          <a:xfrm>
            <a:off x="6943707" y="4984829"/>
            <a:ext cx="2078852" cy="107357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382C37BA-839F-2103-E46A-89578890800B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16897"/>
          <a:stretch/>
        </p:blipFill>
        <p:spPr>
          <a:xfrm>
            <a:off x="6943709" y="3910253"/>
            <a:ext cx="2078851" cy="97025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8" name="Rechteck 17">
            <a:extLst>
              <a:ext uri="{FF2B5EF4-FFF2-40B4-BE49-F238E27FC236}">
                <a16:creationId xmlns:a16="http://schemas.microsoft.com/office/drawing/2014/main" id="{D465F429-C69F-E8A7-72FA-9E232D6334AD}"/>
              </a:ext>
            </a:extLst>
          </p:cNvPr>
          <p:cNvSpPr/>
          <p:nvPr/>
        </p:nvSpPr>
        <p:spPr>
          <a:xfrm>
            <a:off x="829510" y="1666379"/>
            <a:ext cx="2446434" cy="465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9946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BFF9134-AA81-C222-97AF-B52B58B75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00" y="215746"/>
            <a:ext cx="9671012" cy="353943"/>
          </a:xfrm>
        </p:spPr>
        <p:txBody>
          <a:bodyPr/>
          <a:lstStyle/>
          <a:p>
            <a:r>
              <a:rPr lang="de-DE" dirty="0"/>
              <a:t>Pangaea Life Blue Living</a:t>
            </a:r>
            <a:endParaRPr lang="de-DE" b="1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8955F518-821D-1AD6-7951-59D10BCBD21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70000" y="901728"/>
            <a:ext cx="9259524" cy="674200"/>
          </a:xfrm>
        </p:spPr>
        <p:txBody>
          <a:bodyPr/>
          <a:lstStyle/>
          <a:p>
            <a:r>
              <a:rPr lang="de-DE" dirty="0"/>
              <a:t>Investments in nachhaltige Immobilien weltweit, mit Fokus auf die Metropolregionen Deutschlands, sowie auf Top-Metropolen im Süden der USA („US Sunbelt“). 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1C066DC-7415-D60A-DD67-2B56451784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045" y="1988469"/>
            <a:ext cx="563889" cy="582079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D59F8FE3-C867-10F3-6397-CC5ABD465EA8}"/>
              </a:ext>
            </a:extLst>
          </p:cNvPr>
          <p:cNvSpPr/>
          <p:nvPr/>
        </p:nvSpPr>
        <p:spPr>
          <a:xfrm>
            <a:off x="10160758" y="88710"/>
            <a:ext cx="2031242" cy="480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A818A59-E0D4-8E4D-D1FC-B5D38B25F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2690" y="212136"/>
            <a:ext cx="1566041" cy="378649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1C4DEB16-EEEB-8DDC-2A6E-88A6A1B67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2778" y="1708417"/>
            <a:ext cx="2008791" cy="13368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43409734-4538-D38E-FBD7-D4D239CBC5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82778" y="3206074"/>
            <a:ext cx="2008792" cy="13391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00237E48-4EF0-73AE-4E3B-3656D48DA3A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82777" y="4706090"/>
            <a:ext cx="2008791" cy="115891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83E5F49F-A0CF-9740-E22A-357C67A6125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7729" b="1026"/>
          <a:stretch/>
        </p:blipFill>
        <p:spPr>
          <a:xfrm>
            <a:off x="270001" y="1708417"/>
            <a:ext cx="7467566" cy="3827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4491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3725B89-48F3-177A-405D-3C32EE59AB6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3992" y="1470146"/>
            <a:ext cx="11657013" cy="2055556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de-DE" sz="1800" kern="50" dirty="0">
                <a:effectLst/>
                <a:latin typeface="Calibri" panose="020F0502020204030204" pitchFamily="34" charset="0"/>
                <a:ea typeface="Arial Unicode MS"/>
              </a:rPr>
              <a:t>Bei einer Anlagesumme von 100.000 EUR über sieben Jahre ergibt sich folgender Vergleich zwischen den Pangaea Life Fonds, einer Tagesgeldanlage und einem DAX-ETF. </a:t>
            </a:r>
            <a:r>
              <a:rPr lang="de-DE" sz="1800" b="1" kern="50" dirty="0">
                <a:effectLst/>
                <a:latin typeface="Calibri" panose="020F0502020204030204" pitchFamily="34" charset="0"/>
                <a:ea typeface="Arial Unicode MS"/>
              </a:rPr>
              <a:t>Die Pangaea Life Fonds bieten somit eine stabile und renditestarke Anlageoption. </a:t>
            </a:r>
            <a:endParaRPr lang="de-DE" sz="1800" b="1" kern="50" dirty="0">
              <a:effectLst/>
              <a:latin typeface="Times New Roman" panose="02020603050405020304" pitchFamily="18" charset="0"/>
              <a:ea typeface="Arial Unicode MS"/>
            </a:endParaRPr>
          </a:p>
        </p:txBody>
      </p:sp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9332332A-BAEA-DAEB-600D-C6C3C282DD01}"/>
              </a:ext>
            </a:extLst>
          </p:cNvPr>
          <p:cNvGraphicFramePr/>
          <p:nvPr/>
        </p:nvGraphicFramePr>
        <p:xfrm>
          <a:off x="2652138" y="2167015"/>
          <a:ext cx="6887723" cy="3624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id="{2A220BD7-45A7-CECA-B316-8D09AE071120}"/>
              </a:ext>
            </a:extLst>
          </p:cNvPr>
          <p:cNvSpPr txBox="1"/>
          <p:nvPr/>
        </p:nvSpPr>
        <p:spPr>
          <a:xfrm>
            <a:off x="270000" y="5748701"/>
            <a:ext cx="1027314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de-DE" sz="1000" dirty="0">
                <a:solidFill>
                  <a:schemeClr val="tx2"/>
                </a:solidFill>
              </a:rPr>
              <a:t>*Disclaimer: Bei den Pangaea Life Fonds sind wir von einer Nettowertentwicklung (nach Fondskosten) von 6 % ausgegangen. Das Tagesgeldkonto bewegt sich bei 3,25 % als langfristiger Durchschnittswert. Abgesehen davon haben wir noch den </a:t>
            </a:r>
            <a:r>
              <a:rPr lang="de-DE" sz="1000" dirty="0" err="1">
                <a:solidFill>
                  <a:schemeClr val="tx2"/>
                </a:solidFill>
              </a:rPr>
              <a:t>iShares</a:t>
            </a:r>
            <a:r>
              <a:rPr lang="de-DE" sz="1000" dirty="0">
                <a:solidFill>
                  <a:schemeClr val="tx2"/>
                </a:solidFill>
              </a:rPr>
              <a:t> DAX-ETF (DE0005933931) als weiteren Vergleich hinzugefügt.</a:t>
            </a:r>
            <a:br>
              <a:rPr lang="de-DE" sz="1000" dirty="0">
                <a:solidFill>
                  <a:schemeClr val="tx2"/>
                </a:solidFill>
              </a:rPr>
            </a:br>
            <a:r>
              <a:rPr lang="de-DE" sz="1000" dirty="0">
                <a:solidFill>
                  <a:schemeClr val="tx2"/>
                </a:solidFill>
              </a:rPr>
              <a:t>Steuern sind hier noch nicht berücksichtigt. Stand: 31.12.2023.</a:t>
            </a:r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5D615A7A-C9A1-321C-68B0-9AD4215E0079}"/>
              </a:ext>
            </a:extLst>
          </p:cNvPr>
          <p:cNvSpPr txBox="1">
            <a:spLocks/>
          </p:cNvSpPr>
          <p:nvPr/>
        </p:nvSpPr>
        <p:spPr>
          <a:xfrm>
            <a:off x="276356" y="898292"/>
            <a:ext cx="8359650" cy="427979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1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Volatilität und Wertentwicklung, Entwicklung 100.000 EUR Einmalbeitrag</a:t>
            </a:r>
          </a:p>
        </p:txBody>
      </p:sp>
      <p:sp>
        <p:nvSpPr>
          <p:cNvPr id="14" name="Titel 3">
            <a:extLst>
              <a:ext uri="{FF2B5EF4-FFF2-40B4-BE49-F238E27FC236}">
                <a16:creationId xmlns:a16="http://schemas.microsoft.com/office/drawing/2014/main" id="{354AEC94-5A0B-AA5C-F9DA-63506EF07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00" y="215746"/>
            <a:ext cx="9671012" cy="353943"/>
          </a:xfrm>
        </p:spPr>
        <p:txBody>
          <a:bodyPr/>
          <a:lstStyle/>
          <a:p>
            <a:r>
              <a:rPr lang="de-DE" dirty="0"/>
              <a:t>Sieht nicht nur gut aus, sondern performt.</a:t>
            </a:r>
            <a:endParaRPr lang="de-DE" b="1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EA1335C5-E7B3-FFCE-E8F1-A4CB27A5B5F9}"/>
              </a:ext>
            </a:extLst>
          </p:cNvPr>
          <p:cNvSpPr/>
          <p:nvPr/>
        </p:nvSpPr>
        <p:spPr>
          <a:xfrm>
            <a:off x="10160758" y="88710"/>
            <a:ext cx="2031242" cy="480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D15ADB3-D964-827A-1EB8-EF0CCF0D8B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2690" y="212136"/>
            <a:ext cx="1566041" cy="378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1363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BAEDD5-28A0-3290-7422-AEE6DD0BAD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95493" y="1696241"/>
            <a:ext cx="12680384" cy="2115964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de-DE" dirty="0"/>
              <a:t>Egal, </a:t>
            </a:r>
            <a:br>
              <a:rPr lang="de-DE" dirty="0"/>
            </a:br>
            <a:r>
              <a:rPr lang="de-DE" dirty="0"/>
              <a:t>was die Zukunft bringt, </a:t>
            </a:r>
            <a:br>
              <a:rPr lang="de-DE" dirty="0"/>
            </a:br>
            <a:r>
              <a:rPr lang="de-DE" dirty="0"/>
              <a:t>wir haben es im Portfolio.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C4DE1CA-C637-3E04-54B6-F7EFD24C84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395493" y="3942054"/>
            <a:ext cx="8188424" cy="535701"/>
          </a:xfrm>
        </p:spPr>
        <p:txBody>
          <a:bodyPr/>
          <a:lstStyle/>
          <a:p>
            <a:r>
              <a:rPr lang="de-DE" dirty="0"/>
              <a:t>Mit Blue Invest powered by Pangaea Life.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3EEBB136-DD1A-4273-8892-E57BFD55D875}"/>
              </a:ext>
            </a:extLst>
          </p:cNvPr>
          <p:cNvSpPr/>
          <p:nvPr/>
        </p:nvSpPr>
        <p:spPr>
          <a:xfrm>
            <a:off x="10289628" y="84083"/>
            <a:ext cx="1786758" cy="483476"/>
          </a:xfrm>
          <a:prstGeom prst="rect">
            <a:avLst/>
          </a:prstGeom>
          <a:solidFill>
            <a:srgbClr val="CAE8F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972C323-CD5A-B7CC-6C93-DD5BB6509E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2690" y="212136"/>
            <a:ext cx="1566041" cy="378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2242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BFF9134-AA81-C222-97AF-B52B58B75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00" y="215746"/>
            <a:ext cx="9671012" cy="353943"/>
          </a:xfrm>
        </p:spPr>
        <p:txBody>
          <a:bodyPr/>
          <a:lstStyle/>
          <a:p>
            <a:r>
              <a:rPr lang="de-DE" dirty="0"/>
              <a:t>Noch Fragen? Besuchen Sie eines unserer Webinare</a:t>
            </a:r>
            <a:endParaRPr lang="de-DE" b="1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8955F518-821D-1AD6-7951-59D10BCBD21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DE" dirty="0"/>
              <a:t>Blue Invest Webinare </a:t>
            </a:r>
          </a:p>
        </p:txBody>
      </p:sp>
      <p:sp>
        <p:nvSpPr>
          <p:cNvPr id="7" name="!!Rechteck 47">
            <a:extLst>
              <a:ext uri="{FF2B5EF4-FFF2-40B4-BE49-F238E27FC236}">
                <a16:creationId xmlns:a16="http://schemas.microsoft.com/office/drawing/2014/main" id="{00B005E0-4504-F19A-7159-5DF981EF1787}"/>
              </a:ext>
            </a:extLst>
          </p:cNvPr>
          <p:cNvSpPr/>
          <p:nvPr>
            <p:custDataLst>
              <p:tags r:id="rId1"/>
            </p:custDataLst>
          </p:nvPr>
        </p:nvSpPr>
        <p:spPr bwMode="gray">
          <a:xfrm>
            <a:off x="439045" y="1545664"/>
            <a:ext cx="4514648" cy="11966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30200" dist="127000" dir="5460000" sx="99000" sy="99000" algn="ctr" rotWithShape="0">
              <a:srgbClr val="195AA7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914377">
              <a:lnSpc>
                <a:spcPct val="120000"/>
              </a:lnSpc>
            </a:pPr>
            <a:r>
              <a:rPr lang="de-DE" sz="1400" dirty="0">
                <a:solidFill>
                  <a:srgbClr val="58595B"/>
                </a:solidFill>
              </a:rPr>
              <a:t>Im Rahmen dieses Webinars erläutern wir die Neuerungen und Vorteile des neuen Produktes. Zudem zeigen wir den Mehrwert für Vermittler und Kunden auf und bieten Raum für Fragen.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D59F8FE3-C867-10F3-6397-CC5ABD465EA8}"/>
              </a:ext>
            </a:extLst>
          </p:cNvPr>
          <p:cNvSpPr/>
          <p:nvPr/>
        </p:nvSpPr>
        <p:spPr>
          <a:xfrm>
            <a:off x="10160758" y="88710"/>
            <a:ext cx="2031242" cy="480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A818A59-E0D4-8E4D-D1FC-B5D38B25F5B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52690" y="212136"/>
            <a:ext cx="1566041" cy="378649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D6A97D59-C3EC-39B3-4477-1F634E211D41}"/>
              </a:ext>
            </a:extLst>
          </p:cNvPr>
          <p:cNvSpPr/>
          <p:nvPr>
            <p:custDataLst>
              <p:tags r:id="rId2"/>
            </p:custDataLst>
          </p:nvPr>
        </p:nvSpPr>
        <p:spPr bwMode="gray">
          <a:xfrm>
            <a:off x="439045" y="3325705"/>
            <a:ext cx="4514648" cy="270426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30200" dist="254000" dir="5460000" sx="99000" sy="99000" algn="ctr" rotWithShape="0">
              <a:srgbClr val="195AA7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de-DE" sz="1600" dirty="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20CB6E8D-88B0-E11D-C163-F55E8EED318C}"/>
              </a:ext>
            </a:extLst>
          </p:cNvPr>
          <p:cNvSpPr/>
          <p:nvPr>
            <p:custDataLst>
              <p:tags r:id="rId3"/>
            </p:custDataLst>
          </p:nvPr>
        </p:nvSpPr>
        <p:spPr bwMode="gray">
          <a:xfrm>
            <a:off x="635278" y="3686138"/>
            <a:ext cx="4136862" cy="23358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marL="285750" indent="-285750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58595B"/>
                </a:solidFill>
              </a:rPr>
              <a:t>Di, 21.05.24 | 14:00 - 15:00 Uhr</a:t>
            </a:r>
          </a:p>
          <a:p>
            <a:pPr marL="285750" indent="-285750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58595B"/>
                </a:solidFill>
              </a:rPr>
              <a:t>Fr, 28.06.24 |  10:00 - 11:00 Uhr</a:t>
            </a:r>
          </a:p>
          <a:p>
            <a:pPr marL="285750" indent="-285750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58595B"/>
                </a:solidFill>
              </a:rPr>
              <a:t>Mo, 29.07.24 | 14:00 - 15:00 Uhr</a:t>
            </a:r>
          </a:p>
          <a:p>
            <a:pPr marL="285750" indent="-285750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58595B"/>
                </a:solidFill>
              </a:rPr>
              <a:t>Di, 13.08.24 | 10:00 - 11:00 Uhr</a:t>
            </a:r>
          </a:p>
          <a:p>
            <a:pPr marL="285750" indent="-285750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58595B"/>
                </a:solidFill>
              </a:rPr>
              <a:t>Do, 12.09.24 | 14:00 - 15:00 Uhr</a:t>
            </a:r>
          </a:p>
          <a:p>
            <a:pPr marL="285750" indent="-285750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58595B"/>
                </a:solidFill>
              </a:rPr>
              <a:t>Do, 24.10.24 | 10:00 - 11:00 Uhr </a:t>
            </a:r>
          </a:p>
          <a:p>
            <a:pPr marL="285750" indent="-285750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58595B"/>
                </a:solidFill>
              </a:rPr>
              <a:t>Mo, 18.11.24 | 14:00 - 15:00 Uhr</a:t>
            </a:r>
          </a:p>
          <a:p>
            <a:pPr marL="285750" indent="-285750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58595B"/>
                </a:solidFill>
              </a:rPr>
              <a:t>Di, 10.12.24 | 10:00 - 11:00 Uhr</a:t>
            </a:r>
          </a:p>
        </p:txBody>
      </p:sp>
      <p:sp>
        <p:nvSpPr>
          <p:cNvPr id="13" name="Abgerundetes Rechteck 40">
            <a:extLst>
              <a:ext uri="{FF2B5EF4-FFF2-40B4-BE49-F238E27FC236}">
                <a16:creationId xmlns:a16="http://schemas.microsoft.com/office/drawing/2014/main" id="{60A4D78A-6CA8-350B-4078-485179166D36}"/>
              </a:ext>
            </a:extLst>
          </p:cNvPr>
          <p:cNvSpPr/>
          <p:nvPr/>
        </p:nvSpPr>
        <p:spPr>
          <a:xfrm>
            <a:off x="270000" y="3179726"/>
            <a:ext cx="2523598" cy="437413"/>
          </a:xfrm>
          <a:prstGeom prst="roundRect">
            <a:avLst>
              <a:gd name="adj" fmla="val 50000"/>
            </a:avLst>
          </a:prstGeom>
          <a:solidFill>
            <a:srgbClr val="73C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71C1ED"/>
              </a:solidFill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E4D1DA3A-CE6B-0CD1-B167-01B77146831E}"/>
              </a:ext>
            </a:extLst>
          </p:cNvPr>
          <p:cNvSpPr/>
          <p:nvPr>
            <p:custDataLst>
              <p:tags r:id="rId4"/>
            </p:custDataLst>
          </p:nvPr>
        </p:nvSpPr>
        <p:spPr bwMode="gray">
          <a:xfrm>
            <a:off x="480800" y="3287173"/>
            <a:ext cx="2274043" cy="148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defTabSz="914377">
              <a:spcBef>
                <a:spcPts val="400"/>
              </a:spcBef>
              <a:buClr>
                <a:schemeClr val="accent1"/>
              </a:buClr>
            </a:pPr>
            <a:r>
              <a:rPr lang="de-DE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nächsten Termine</a:t>
            </a:r>
            <a:endParaRPr lang="de-DE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737C2105-F6D5-D42A-9C28-17576C6CB05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24979" y="2474603"/>
            <a:ext cx="2021654" cy="2021654"/>
          </a:xfrm>
          <a:prstGeom prst="rect">
            <a:avLst/>
          </a:prstGeom>
        </p:spPr>
      </p:pic>
      <p:sp>
        <p:nvSpPr>
          <p:cNvPr id="16" name="Abgerundetes Rechteck 40">
            <a:extLst>
              <a:ext uri="{FF2B5EF4-FFF2-40B4-BE49-F238E27FC236}">
                <a16:creationId xmlns:a16="http://schemas.microsoft.com/office/drawing/2014/main" id="{C0F60892-075C-B614-0240-A4BBD71D7B13}"/>
              </a:ext>
            </a:extLst>
          </p:cNvPr>
          <p:cNvSpPr/>
          <p:nvPr/>
        </p:nvSpPr>
        <p:spPr>
          <a:xfrm>
            <a:off x="7085667" y="2046624"/>
            <a:ext cx="1804333" cy="437413"/>
          </a:xfrm>
          <a:prstGeom prst="roundRect">
            <a:avLst>
              <a:gd name="adj" fmla="val 50000"/>
            </a:avLst>
          </a:prstGeom>
          <a:solidFill>
            <a:srgbClr val="73C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71C1ED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D749505-BA6C-5F39-CC75-5AC9ED55BDD0}"/>
              </a:ext>
            </a:extLst>
          </p:cNvPr>
          <p:cNvSpPr/>
          <p:nvPr>
            <p:custDataLst>
              <p:tags r:id="rId5"/>
            </p:custDataLst>
          </p:nvPr>
        </p:nvSpPr>
        <p:spPr bwMode="gray">
          <a:xfrm>
            <a:off x="7254134" y="2133162"/>
            <a:ext cx="2274043" cy="264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defTabSz="914377">
              <a:spcBef>
                <a:spcPts val="400"/>
              </a:spcBef>
              <a:buClr>
                <a:schemeClr val="accent1"/>
              </a:buClr>
            </a:pPr>
            <a:r>
              <a:rPr lang="de-DE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Jetzt anmelden</a:t>
            </a:r>
            <a:endParaRPr lang="de-DE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500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bgerundete rechteckige Legende 4">
            <a:extLst>
              <a:ext uri="{FF2B5EF4-FFF2-40B4-BE49-F238E27FC236}">
                <a16:creationId xmlns:a16="http://schemas.microsoft.com/office/drawing/2014/main" id="{D74E3C1C-BED2-715D-55FA-851446F6F9DE}"/>
              </a:ext>
            </a:extLst>
          </p:cNvPr>
          <p:cNvSpPr/>
          <p:nvPr/>
        </p:nvSpPr>
        <p:spPr>
          <a:xfrm>
            <a:off x="1252537" y="2271712"/>
            <a:ext cx="9686925" cy="2400301"/>
          </a:xfrm>
          <a:prstGeom prst="wedgeRoundRectCallout">
            <a:avLst>
              <a:gd name="adj1" fmla="val -56674"/>
              <a:gd name="adj2" fmla="val 75374"/>
              <a:gd name="adj3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glow rad="101600">
              <a:srgbClr val="195AA7">
                <a:alpha val="40000"/>
              </a:srgb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BFF9134-AA81-C222-97AF-B52B58B75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00" y="215746"/>
            <a:ext cx="9671012" cy="353943"/>
          </a:xfrm>
        </p:spPr>
        <p:txBody>
          <a:bodyPr/>
          <a:lstStyle/>
          <a:p>
            <a:r>
              <a:rPr lang="de-DE" dirty="0"/>
              <a:t>Wir reden Klartext: Warum Veränderung?</a:t>
            </a:r>
            <a:endParaRPr lang="de-DE" b="1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8955F518-821D-1AD6-7951-59D10BCBD21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DE" dirty="0"/>
              <a:t>Pangaea Life Invest wird zu Blue Invest</a:t>
            </a:r>
          </a:p>
        </p:txBody>
      </p:sp>
      <p:sp>
        <p:nvSpPr>
          <p:cNvPr id="8" name="Oval 8">
            <a:extLst>
              <a:ext uri="{FF2B5EF4-FFF2-40B4-BE49-F238E27FC236}">
                <a16:creationId xmlns:a16="http://schemas.microsoft.com/office/drawing/2014/main" id="{8F3DEAC8-D8E1-4C6C-BADD-41A1C1247F3B}"/>
              </a:ext>
            </a:extLst>
          </p:cNvPr>
          <p:cNvSpPr/>
          <p:nvPr/>
        </p:nvSpPr>
        <p:spPr>
          <a:xfrm>
            <a:off x="846426" y="1883253"/>
            <a:ext cx="901981" cy="901981"/>
          </a:xfrm>
          <a:prstGeom prst="ellipse">
            <a:avLst/>
          </a:prstGeom>
          <a:solidFill>
            <a:srgbClr val="EE7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76E89C6-5DF9-43EC-3DEF-A8C1FA1DB8AC}"/>
              </a:ext>
            </a:extLst>
          </p:cNvPr>
          <p:cNvSpPr txBox="1"/>
          <p:nvPr/>
        </p:nvSpPr>
        <p:spPr>
          <a:xfrm>
            <a:off x="1748407" y="2785234"/>
            <a:ext cx="8610031" cy="1287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800" b="1" dirty="0">
                <a:solidFill>
                  <a:srgbClr val="2699D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„Veränderung ist der Motor der Nachhaltigkeit. Nur durch kontinuierliche Veränderung können wir eine Welt schaffen, die für kommende Generationen lebenswert ist.“</a:t>
            </a: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2CB034FB-4F04-9C22-AC07-EAB392AED880}"/>
              </a:ext>
            </a:extLst>
          </p:cNvPr>
          <p:cNvGrpSpPr/>
          <p:nvPr/>
        </p:nvGrpSpPr>
        <p:grpSpPr>
          <a:xfrm>
            <a:off x="1030559" y="2120253"/>
            <a:ext cx="533714" cy="427979"/>
            <a:chOff x="8340668" y="6352707"/>
            <a:chExt cx="318805" cy="255646"/>
          </a:xfrm>
        </p:grpSpPr>
        <p:sp>
          <p:nvSpPr>
            <p:cNvPr id="13" name="Freihandform: Form 8">
              <a:extLst>
                <a:ext uri="{FF2B5EF4-FFF2-40B4-BE49-F238E27FC236}">
                  <a16:creationId xmlns:a16="http://schemas.microsoft.com/office/drawing/2014/main" id="{C6D5947A-9796-7252-32E3-5F0B07E3AA7E}"/>
                </a:ext>
              </a:extLst>
            </p:cNvPr>
            <p:cNvSpPr/>
            <p:nvPr/>
          </p:nvSpPr>
          <p:spPr>
            <a:xfrm rot="20792127">
              <a:off x="8354347" y="6352707"/>
              <a:ext cx="305126" cy="218598"/>
            </a:xfrm>
            <a:custGeom>
              <a:avLst/>
              <a:gdLst>
                <a:gd name="connsiteX0" fmla="*/ 108340 w 305126"/>
                <a:gd name="connsiteY0" fmla="*/ 218599 h 218598"/>
                <a:gd name="connsiteX1" fmla="*/ 42617 w 305126"/>
                <a:gd name="connsiteY1" fmla="*/ 204788 h 218598"/>
                <a:gd name="connsiteX2" fmla="*/ 40808 w 305126"/>
                <a:gd name="connsiteY2" fmla="*/ 193358 h 218598"/>
                <a:gd name="connsiteX3" fmla="*/ 40808 w 305126"/>
                <a:gd name="connsiteY3" fmla="*/ 193358 h 218598"/>
                <a:gd name="connsiteX4" fmla="*/ 50523 w 305126"/>
                <a:gd name="connsiteY4" fmla="*/ 191738 h 218598"/>
                <a:gd name="connsiteX5" fmla="*/ 182825 w 305126"/>
                <a:gd name="connsiteY5" fmla="*/ 187166 h 218598"/>
                <a:gd name="connsiteX6" fmla="*/ 289505 w 305126"/>
                <a:gd name="connsiteY6" fmla="*/ 25813 h 218598"/>
                <a:gd name="connsiteX7" fmla="*/ 178730 w 305126"/>
                <a:gd name="connsiteY7" fmla="*/ 32861 h 218598"/>
                <a:gd name="connsiteX8" fmla="*/ 58238 w 305126"/>
                <a:gd name="connsiteY8" fmla="*/ 47435 h 218598"/>
                <a:gd name="connsiteX9" fmla="*/ 23472 w 305126"/>
                <a:gd name="connsiteY9" fmla="*/ 169926 h 218598"/>
                <a:gd name="connsiteX10" fmla="*/ 19757 w 305126"/>
                <a:gd name="connsiteY10" fmla="*/ 179737 h 218598"/>
                <a:gd name="connsiteX11" fmla="*/ 19757 w 305126"/>
                <a:gd name="connsiteY11" fmla="*/ 179737 h 218598"/>
                <a:gd name="connsiteX12" fmla="*/ 9470 w 305126"/>
                <a:gd name="connsiteY12" fmla="*/ 175832 h 218598"/>
                <a:gd name="connsiteX13" fmla="*/ 50237 w 305126"/>
                <a:gd name="connsiteY13" fmla="*/ 34385 h 218598"/>
                <a:gd name="connsiteX14" fmla="*/ 180920 w 305126"/>
                <a:gd name="connsiteY14" fmla="*/ 17621 h 218598"/>
                <a:gd name="connsiteX15" fmla="*/ 293696 w 305126"/>
                <a:gd name="connsiteY15" fmla="*/ 6477 h 218598"/>
                <a:gd name="connsiteX16" fmla="*/ 305126 w 305126"/>
                <a:gd name="connsiteY16" fmla="*/ 0 h 218598"/>
                <a:gd name="connsiteX17" fmla="*/ 305126 w 305126"/>
                <a:gd name="connsiteY17" fmla="*/ 13145 h 218598"/>
                <a:gd name="connsiteX18" fmla="*/ 189779 w 305126"/>
                <a:gd name="connsiteY18" fmla="*/ 200597 h 218598"/>
                <a:gd name="connsiteX19" fmla="*/ 108435 w 305126"/>
                <a:gd name="connsiteY19" fmla="*/ 218408 h 218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05126" h="218598">
                  <a:moveTo>
                    <a:pt x="108340" y="218599"/>
                  </a:moveTo>
                  <a:cubicBezTo>
                    <a:pt x="82051" y="218599"/>
                    <a:pt x="57857" y="213551"/>
                    <a:pt x="42617" y="204788"/>
                  </a:cubicBezTo>
                  <a:cubicBezTo>
                    <a:pt x="38617" y="202502"/>
                    <a:pt x="37760" y="196882"/>
                    <a:pt x="40808" y="193358"/>
                  </a:cubicBezTo>
                  <a:lnTo>
                    <a:pt x="40808" y="193358"/>
                  </a:lnTo>
                  <a:cubicBezTo>
                    <a:pt x="43189" y="190500"/>
                    <a:pt x="47285" y="189929"/>
                    <a:pt x="50523" y="191738"/>
                  </a:cubicBezTo>
                  <a:cubicBezTo>
                    <a:pt x="75669" y="205931"/>
                    <a:pt x="138629" y="209741"/>
                    <a:pt x="182825" y="187166"/>
                  </a:cubicBezTo>
                  <a:cubicBezTo>
                    <a:pt x="249024" y="153353"/>
                    <a:pt x="285695" y="97727"/>
                    <a:pt x="289505" y="25813"/>
                  </a:cubicBezTo>
                  <a:cubicBezTo>
                    <a:pt x="251215" y="42958"/>
                    <a:pt x="214448" y="37814"/>
                    <a:pt x="178730" y="32861"/>
                  </a:cubicBezTo>
                  <a:cubicBezTo>
                    <a:pt x="137963" y="27146"/>
                    <a:pt x="99482" y="21812"/>
                    <a:pt x="58238" y="47435"/>
                  </a:cubicBezTo>
                  <a:cubicBezTo>
                    <a:pt x="18710" y="72009"/>
                    <a:pt x="4708" y="122587"/>
                    <a:pt x="23472" y="169926"/>
                  </a:cubicBezTo>
                  <a:cubicBezTo>
                    <a:pt x="24996" y="173736"/>
                    <a:pt x="23472" y="178022"/>
                    <a:pt x="19757" y="179737"/>
                  </a:cubicBezTo>
                  <a:lnTo>
                    <a:pt x="19757" y="179737"/>
                  </a:lnTo>
                  <a:cubicBezTo>
                    <a:pt x="15852" y="181547"/>
                    <a:pt x="11090" y="179832"/>
                    <a:pt x="9470" y="175832"/>
                  </a:cubicBezTo>
                  <a:cubicBezTo>
                    <a:pt x="-12247" y="121539"/>
                    <a:pt x="4232" y="62960"/>
                    <a:pt x="50237" y="34385"/>
                  </a:cubicBezTo>
                  <a:cubicBezTo>
                    <a:pt x="96148" y="5906"/>
                    <a:pt x="139201" y="11811"/>
                    <a:pt x="180920" y="17621"/>
                  </a:cubicBezTo>
                  <a:cubicBezTo>
                    <a:pt x="219401" y="22955"/>
                    <a:pt x="255787" y="28004"/>
                    <a:pt x="293696" y="6477"/>
                  </a:cubicBezTo>
                  <a:lnTo>
                    <a:pt x="305126" y="0"/>
                  </a:lnTo>
                  <a:lnTo>
                    <a:pt x="305126" y="13145"/>
                  </a:lnTo>
                  <a:cubicBezTo>
                    <a:pt x="305126" y="97250"/>
                    <a:pt x="265217" y="162020"/>
                    <a:pt x="189779" y="200597"/>
                  </a:cubicBezTo>
                  <a:cubicBezTo>
                    <a:pt x="165585" y="212979"/>
                    <a:pt x="135867" y="218408"/>
                    <a:pt x="108435" y="218408"/>
                  </a:cubicBez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rtlCol="0" anchor="ctr"/>
            <a:lstStyle/>
            <a:p>
              <a:endParaRPr lang="de-DE"/>
            </a:p>
          </p:txBody>
        </p:sp>
        <p:sp>
          <p:nvSpPr>
            <p:cNvPr id="14" name="Freihandform: Form 9">
              <a:extLst>
                <a:ext uri="{FF2B5EF4-FFF2-40B4-BE49-F238E27FC236}">
                  <a16:creationId xmlns:a16="http://schemas.microsoft.com/office/drawing/2014/main" id="{A24F0563-C31B-25A6-69AB-C33059EA05F0}"/>
                </a:ext>
              </a:extLst>
            </p:cNvPr>
            <p:cNvSpPr/>
            <p:nvPr/>
          </p:nvSpPr>
          <p:spPr>
            <a:xfrm rot="20792127">
              <a:off x="8340668" y="6435933"/>
              <a:ext cx="241016" cy="172420"/>
            </a:xfrm>
            <a:custGeom>
              <a:avLst/>
              <a:gdLst>
                <a:gd name="connsiteX0" fmla="*/ 4367 w 241016"/>
                <a:gd name="connsiteY0" fmla="*/ 171773 h 172420"/>
                <a:gd name="connsiteX1" fmla="*/ 4367 w 241016"/>
                <a:gd name="connsiteY1" fmla="*/ 171773 h 172420"/>
                <a:gd name="connsiteX2" fmla="*/ 843 w 241016"/>
                <a:gd name="connsiteY2" fmla="*/ 161390 h 172420"/>
                <a:gd name="connsiteX3" fmla="*/ 204106 w 241016"/>
                <a:gd name="connsiteY3" fmla="*/ 10324 h 172420"/>
                <a:gd name="connsiteX4" fmla="*/ 230776 w 241016"/>
                <a:gd name="connsiteY4" fmla="*/ 513 h 172420"/>
                <a:gd name="connsiteX5" fmla="*/ 240492 w 241016"/>
                <a:gd name="connsiteY5" fmla="*/ 4799 h 172420"/>
                <a:gd name="connsiteX6" fmla="*/ 240492 w 241016"/>
                <a:gd name="connsiteY6" fmla="*/ 4799 h 172420"/>
                <a:gd name="connsiteX7" fmla="*/ 236205 w 241016"/>
                <a:gd name="connsiteY7" fmla="*/ 14705 h 172420"/>
                <a:gd name="connsiteX8" fmla="*/ 209250 w 241016"/>
                <a:gd name="connsiteY8" fmla="*/ 24611 h 172420"/>
                <a:gd name="connsiteX9" fmla="*/ 14463 w 241016"/>
                <a:gd name="connsiteY9" fmla="*/ 168153 h 172420"/>
                <a:gd name="connsiteX10" fmla="*/ 4367 w 241016"/>
                <a:gd name="connsiteY10" fmla="*/ 171677 h 172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1016" h="172420">
                  <a:moveTo>
                    <a:pt x="4367" y="171773"/>
                  </a:moveTo>
                  <a:lnTo>
                    <a:pt x="4367" y="171773"/>
                  </a:lnTo>
                  <a:cubicBezTo>
                    <a:pt x="557" y="169963"/>
                    <a:pt x="-1158" y="165200"/>
                    <a:pt x="843" y="161390"/>
                  </a:cubicBezTo>
                  <a:cubicBezTo>
                    <a:pt x="49230" y="66331"/>
                    <a:pt x="131430" y="36613"/>
                    <a:pt x="204106" y="10324"/>
                  </a:cubicBezTo>
                  <a:cubicBezTo>
                    <a:pt x="213155" y="6990"/>
                    <a:pt x="222108" y="3847"/>
                    <a:pt x="230776" y="513"/>
                  </a:cubicBezTo>
                  <a:cubicBezTo>
                    <a:pt x="234681" y="-1011"/>
                    <a:pt x="238968" y="989"/>
                    <a:pt x="240492" y="4799"/>
                  </a:cubicBezTo>
                  <a:lnTo>
                    <a:pt x="240492" y="4799"/>
                  </a:lnTo>
                  <a:cubicBezTo>
                    <a:pt x="242016" y="8705"/>
                    <a:pt x="240111" y="13181"/>
                    <a:pt x="236205" y="14705"/>
                  </a:cubicBezTo>
                  <a:cubicBezTo>
                    <a:pt x="227442" y="18039"/>
                    <a:pt x="218489" y="21278"/>
                    <a:pt x="209250" y="24611"/>
                  </a:cubicBezTo>
                  <a:cubicBezTo>
                    <a:pt x="139336" y="49948"/>
                    <a:pt x="60279" y="78523"/>
                    <a:pt x="14463" y="168153"/>
                  </a:cubicBezTo>
                  <a:cubicBezTo>
                    <a:pt x="12558" y="171868"/>
                    <a:pt x="8177" y="173487"/>
                    <a:pt x="4367" y="171677"/>
                  </a:cubicBez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16" name="Rechteck 15">
            <a:extLst>
              <a:ext uri="{FF2B5EF4-FFF2-40B4-BE49-F238E27FC236}">
                <a16:creationId xmlns:a16="http://schemas.microsoft.com/office/drawing/2014/main" id="{1B0B5070-60A0-69CD-AD70-6C01A66DCF80}"/>
              </a:ext>
            </a:extLst>
          </p:cNvPr>
          <p:cNvSpPr/>
          <p:nvPr/>
        </p:nvSpPr>
        <p:spPr>
          <a:xfrm>
            <a:off x="10160758" y="88710"/>
            <a:ext cx="2031242" cy="480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45146865-4813-828E-C114-3C6003E6A3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2690" y="212136"/>
            <a:ext cx="1566041" cy="378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268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BFF9134-AA81-C222-97AF-B52B58B75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00" y="215746"/>
            <a:ext cx="9671012" cy="353943"/>
          </a:xfrm>
        </p:spPr>
        <p:txBody>
          <a:bodyPr/>
          <a:lstStyle/>
          <a:p>
            <a:r>
              <a:rPr lang="de-DE" dirty="0"/>
              <a:t>Warum heißt Pangaea Life Invest jetzt Blue Invest?</a:t>
            </a:r>
            <a:endParaRPr lang="de-DE" b="1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8955F518-821D-1AD6-7951-59D10BCBD21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69999" y="901728"/>
            <a:ext cx="11230701" cy="674200"/>
          </a:xfrm>
        </p:spPr>
        <p:txBody>
          <a:bodyPr/>
          <a:lstStyle/>
          <a:p>
            <a:r>
              <a:rPr lang="de-DE" dirty="0"/>
              <a:t>Expertise vereint: Die Versicherungslösungen der Bayerischen mit den Sachwerte-Fonds von Pangaea Life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0F8769AE-535C-A0F7-A0CC-D6EC1AD426BA}"/>
              </a:ext>
            </a:extLst>
          </p:cNvPr>
          <p:cNvSpPr/>
          <p:nvPr/>
        </p:nvSpPr>
        <p:spPr>
          <a:xfrm>
            <a:off x="10160758" y="88710"/>
            <a:ext cx="2031242" cy="480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81050CC-57E5-45BB-A7D0-644C2C5963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2690" y="212136"/>
            <a:ext cx="1566041" cy="378649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B7FEFF6-BDD3-F935-B051-73A8A6352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791" y="1707044"/>
            <a:ext cx="7867115" cy="344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D8E29CEB-CDC5-0A10-170A-DC0F7CDDB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141" y="5536238"/>
            <a:ext cx="3474413" cy="840068"/>
          </a:xfrm>
          <a:prstGeom prst="rect">
            <a:avLst/>
          </a:prstGeom>
        </p:spPr>
      </p:pic>
      <p:cxnSp>
        <p:nvCxnSpPr>
          <p:cNvPr id="11" name="Verbinder: gekrümmt 10">
            <a:extLst>
              <a:ext uri="{FF2B5EF4-FFF2-40B4-BE49-F238E27FC236}">
                <a16:creationId xmlns:a16="http://schemas.microsoft.com/office/drawing/2014/main" id="{A624DA54-85BB-023F-F756-0ADB69393209}"/>
              </a:ext>
            </a:extLst>
          </p:cNvPr>
          <p:cNvCxnSpPr>
            <a:cxnSpLocks/>
            <a:endCxn id="9" idx="3"/>
          </p:cNvCxnSpPr>
          <p:nvPr/>
        </p:nvCxnSpPr>
        <p:spPr>
          <a:xfrm rot="5400000">
            <a:off x="7532834" y="5204085"/>
            <a:ext cx="841908" cy="662467"/>
          </a:xfrm>
          <a:prstGeom prst="curvedConnector2">
            <a:avLst/>
          </a:prstGeom>
          <a:ln w="12700">
            <a:solidFill>
              <a:srgbClr val="58595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Verbinder: gekrümmt 15">
            <a:extLst>
              <a:ext uri="{FF2B5EF4-FFF2-40B4-BE49-F238E27FC236}">
                <a16:creationId xmlns:a16="http://schemas.microsoft.com/office/drawing/2014/main" id="{5B78AB28-1917-8139-B0FE-7F68ECD17D17}"/>
              </a:ext>
            </a:extLst>
          </p:cNvPr>
          <p:cNvCxnSpPr>
            <a:cxnSpLocks/>
            <a:endCxn id="9" idx="1"/>
          </p:cNvCxnSpPr>
          <p:nvPr/>
        </p:nvCxnSpPr>
        <p:spPr>
          <a:xfrm rot="16200000" flipH="1">
            <a:off x="3395953" y="5204084"/>
            <a:ext cx="841908" cy="662468"/>
          </a:xfrm>
          <a:prstGeom prst="curvedConnector2">
            <a:avLst/>
          </a:prstGeom>
          <a:ln w="12700">
            <a:solidFill>
              <a:srgbClr val="58595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8588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EA4086-75AB-232E-D11C-C1B65BF158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Grafik 2052">
            <a:extLst>
              <a:ext uri="{FF2B5EF4-FFF2-40B4-BE49-F238E27FC236}">
                <a16:creationId xmlns:a16="http://schemas.microsoft.com/office/drawing/2014/main" id="{4FA6A130-E77F-A2BF-F4AB-616B7FCEA9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914" b="11228"/>
          <a:stretch/>
        </p:blipFill>
        <p:spPr>
          <a:xfrm>
            <a:off x="275457" y="3919297"/>
            <a:ext cx="3697661" cy="2278993"/>
          </a:xfrm>
          <a:prstGeom prst="rect">
            <a:avLst/>
          </a:prstGeo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96B89588-B9BA-259F-FD55-95F892996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00" y="215746"/>
            <a:ext cx="9671012" cy="353943"/>
          </a:xfrm>
        </p:spPr>
        <p:txBody>
          <a:bodyPr/>
          <a:lstStyle/>
          <a:p>
            <a:r>
              <a:rPr lang="de-DE" dirty="0"/>
              <a:t>Und was steckt drin? </a:t>
            </a:r>
            <a:endParaRPr lang="de-DE" b="1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93CE5982-991F-71F1-BF5A-54123ADE3E1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70000" y="901728"/>
            <a:ext cx="8781010" cy="427979"/>
          </a:xfrm>
        </p:spPr>
        <p:txBody>
          <a:bodyPr/>
          <a:lstStyle/>
          <a:p>
            <a:r>
              <a:rPr lang="de-DE" dirty="0"/>
              <a:t>Ausstattungsmöglichkeiten nach individuellen Bedürfnissen  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01C2FEF6-B67E-6470-F926-8B71A868FEA3}"/>
              </a:ext>
            </a:extLst>
          </p:cNvPr>
          <p:cNvSpPr/>
          <p:nvPr/>
        </p:nvSpPr>
        <p:spPr>
          <a:xfrm>
            <a:off x="10160758" y="88710"/>
            <a:ext cx="2031242" cy="480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EFC736D-0760-6F3D-3E4B-4674785794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2690" y="212136"/>
            <a:ext cx="1566041" cy="378649"/>
          </a:xfrm>
          <a:prstGeom prst="rect">
            <a:avLst/>
          </a:prstGeom>
        </p:spPr>
      </p:pic>
      <p:grpSp>
        <p:nvGrpSpPr>
          <p:cNvPr id="2052" name="Gruppieren 2051">
            <a:extLst>
              <a:ext uri="{FF2B5EF4-FFF2-40B4-BE49-F238E27FC236}">
                <a16:creationId xmlns:a16="http://schemas.microsoft.com/office/drawing/2014/main" id="{A7CD49B3-A70B-1616-9823-8F4D1F402F31}"/>
              </a:ext>
            </a:extLst>
          </p:cNvPr>
          <p:cNvGrpSpPr/>
          <p:nvPr/>
        </p:nvGrpSpPr>
        <p:grpSpPr>
          <a:xfrm>
            <a:off x="4132936" y="3942237"/>
            <a:ext cx="3706368" cy="2250794"/>
            <a:chOff x="4660505" y="3866737"/>
            <a:chExt cx="3706368" cy="2250794"/>
          </a:xfrm>
        </p:grpSpPr>
        <p:sp>
          <p:nvSpPr>
            <p:cNvPr id="44" name="Rechteck 43">
              <a:extLst>
                <a:ext uri="{FF2B5EF4-FFF2-40B4-BE49-F238E27FC236}">
                  <a16:creationId xmlns:a16="http://schemas.microsoft.com/office/drawing/2014/main" id="{5525C35F-8BB4-4DA1-E3FF-42A8C02D0F86}"/>
                </a:ext>
              </a:extLst>
            </p:cNvPr>
            <p:cNvSpPr/>
            <p:nvPr/>
          </p:nvSpPr>
          <p:spPr>
            <a:xfrm>
              <a:off x="4660505" y="3866737"/>
              <a:ext cx="3706368" cy="225079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20000"/>
                  <a:lumOff val="8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5" name="Ellipse 44">
              <a:extLst>
                <a:ext uri="{FF2B5EF4-FFF2-40B4-BE49-F238E27FC236}">
                  <a16:creationId xmlns:a16="http://schemas.microsoft.com/office/drawing/2014/main" id="{ED847D09-AC84-EF35-92E2-E2D3A02A0E6D}"/>
                </a:ext>
              </a:extLst>
            </p:cNvPr>
            <p:cNvSpPr/>
            <p:nvPr/>
          </p:nvSpPr>
          <p:spPr>
            <a:xfrm>
              <a:off x="4898136" y="4482084"/>
              <a:ext cx="216000" cy="214875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>
              <a:solidFill>
                <a:srgbClr val="2699D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rgbClr val="2699D1"/>
                  </a:solidFill>
                </a:rPr>
                <a:t>i</a:t>
              </a:r>
            </a:p>
          </p:txBody>
        </p:sp>
        <p:sp>
          <p:nvSpPr>
            <p:cNvPr id="46" name="Textfeld 45">
              <a:extLst>
                <a:ext uri="{FF2B5EF4-FFF2-40B4-BE49-F238E27FC236}">
                  <a16:creationId xmlns:a16="http://schemas.microsoft.com/office/drawing/2014/main" id="{0899FC16-83AF-D28A-F73B-FE8488D144A4}"/>
                </a:ext>
              </a:extLst>
            </p:cNvPr>
            <p:cNvSpPr txBox="1"/>
            <p:nvPr/>
          </p:nvSpPr>
          <p:spPr>
            <a:xfrm>
              <a:off x="4898136" y="3903186"/>
              <a:ext cx="3099816" cy="460639"/>
            </a:xfrm>
            <a:prstGeom prst="rect">
              <a:avLst/>
            </a:prstGeom>
          </p:spPr>
          <p:txBody>
            <a:bodyPr wrap="square" lIns="0" tIns="0" rIns="0" bIns="0" rtlCol="0" anchor="b" anchorCtr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de-DE" sz="1200" dirty="0">
                  <a:solidFill>
                    <a:srgbClr val="58595B"/>
                  </a:solidFill>
                  <a:latin typeface="+mj-lt"/>
                </a:rPr>
                <a:t>Flexible Möglichkeiten während der Anspar- und Auszahlungsphase</a:t>
              </a:r>
              <a:endParaRPr lang="de-DE" sz="900" dirty="0">
                <a:solidFill>
                  <a:srgbClr val="58595B"/>
                </a:solidFill>
                <a:latin typeface="+mj-lt"/>
              </a:endParaRPr>
            </a:p>
          </p:txBody>
        </p:sp>
        <p:sp>
          <p:nvSpPr>
            <p:cNvPr id="47" name="Textfeld 46">
              <a:extLst>
                <a:ext uri="{FF2B5EF4-FFF2-40B4-BE49-F238E27FC236}">
                  <a16:creationId xmlns:a16="http://schemas.microsoft.com/office/drawing/2014/main" id="{88EA5219-042E-68B6-9494-01F3D7B255F8}"/>
                </a:ext>
              </a:extLst>
            </p:cNvPr>
            <p:cNvSpPr txBox="1"/>
            <p:nvPr/>
          </p:nvSpPr>
          <p:spPr>
            <a:xfrm>
              <a:off x="5236464" y="4497188"/>
              <a:ext cx="3099816" cy="184666"/>
            </a:xfrm>
            <a:prstGeom prst="rect">
              <a:avLst/>
            </a:prstGeom>
          </p:spPr>
          <p:txBody>
            <a:bodyPr wrap="square" lIns="0" tIns="0" rIns="0" bIns="0" rtlCol="0" anchor="ctr" anchorCtr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de-DE" sz="1200" dirty="0">
                  <a:solidFill>
                    <a:srgbClr val="58595B"/>
                  </a:solidFill>
                </a:rPr>
                <a:t>Flexibler Rentenbeginn </a:t>
              </a:r>
              <a:endParaRPr lang="de-DE" sz="900" dirty="0">
                <a:solidFill>
                  <a:srgbClr val="58595B"/>
                </a:solidFill>
              </a:endParaRPr>
            </a:p>
          </p:txBody>
        </p:sp>
        <p:sp>
          <p:nvSpPr>
            <p:cNvPr id="48" name="Ellipse 47">
              <a:extLst>
                <a:ext uri="{FF2B5EF4-FFF2-40B4-BE49-F238E27FC236}">
                  <a16:creationId xmlns:a16="http://schemas.microsoft.com/office/drawing/2014/main" id="{7CC41834-4FF7-DE71-DE44-647519433B5B}"/>
                </a:ext>
              </a:extLst>
            </p:cNvPr>
            <p:cNvSpPr/>
            <p:nvPr/>
          </p:nvSpPr>
          <p:spPr>
            <a:xfrm>
              <a:off x="4898136" y="4834255"/>
              <a:ext cx="216000" cy="214875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>
              <a:solidFill>
                <a:srgbClr val="2699D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rgbClr val="2699D1"/>
                  </a:solidFill>
                </a:rPr>
                <a:t>i</a:t>
              </a:r>
            </a:p>
          </p:txBody>
        </p:sp>
        <p:sp>
          <p:nvSpPr>
            <p:cNvPr id="49" name="Textfeld 48">
              <a:extLst>
                <a:ext uri="{FF2B5EF4-FFF2-40B4-BE49-F238E27FC236}">
                  <a16:creationId xmlns:a16="http://schemas.microsoft.com/office/drawing/2014/main" id="{72670632-7F1D-FA56-82E1-55A55F65D96F}"/>
                </a:ext>
              </a:extLst>
            </p:cNvPr>
            <p:cNvSpPr txBox="1"/>
            <p:nvPr/>
          </p:nvSpPr>
          <p:spPr>
            <a:xfrm>
              <a:off x="5236464" y="4849359"/>
              <a:ext cx="3099816" cy="184666"/>
            </a:xfrm>
            <a:prstGeom prst="rect">
              <a:avLst/>
            </a:prstGeom>
          </p:spPr>
          <p:txBody>
            <a:bodyPr wrap="square" lIns="0" tIns="0" rIns="0" bIns="0" rtlCol="0" anchor="ctr" anchorCtr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de-DE" sz="1200" dirty="0">
                  <a:solidFill>
                    <a:srgbClr val="58595B"/>
                  </a:solidFill>
                </a:rPr>
                <a:t>Zuzahlungen und Entnahmen</a:t>
              </a:r>
              <a:endParaRPr lang="de-DE" sz="900" dirty="0">
                <a:solidFill>
                  <a:srgbClr val="58595B"/>
                </a:solidFill>
              </a:endParaRPr>
            </a:p>
          </p:txBody>
        </p:sp>
        <p:sp>
          <p:nvSpPr>
            <p:cNvPr id="50" name="Ellipse 49">
              <a:extLst>
                <a:ext uri="{FF2B5EF4-FFF2-40B4-BE49-F238E27FC236}">
                  <a16:creationId xmlns:a16="http://schemas.microsoft.com/office/drawing/2014/main" id="{33568E41-E7AC-996E-3488-1517AE9A38BC}"/>
                </a:ext>
              </a:extLst>
            </p:cNvPr>
            <p:cNvSpPr/>
            <p:nvPr/>
          </p:nvSpPr>
          <p:spPr>
            <a:xfrm>
              <a:off x="4898136" y="5206085"/>
              <a:ext cx="216000" cy="214875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>
              <a:solidFill>
                <a:srgbClr val="2699D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rgbClr val="2699D1"/>
                  </a:solidFill>
                </a:rPr>
                <a:t>i</a:t>
              </a:r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5E938428-154F-96D6-C6B3-3F317FFA99D8}"/>
                </a:ext>
              </a:extLst>
            </p:cNvPr>
            <p:cNvSpPr txBox="1"/>
            <p:nvPr/>
          </p:nvSpPr>
          <p:spPr>
            <a:xfrm>
              <a:off x="5236464" y="5221189"/>
              <a:ext cx="3099816" cy="184666"/>
            </a:xfrm>
            <a:prstGeom prst="rect">
              <a:avLst/>
            </a:prstGeom>
          </p:spPr>
          <p:txBody>
            <a:bodyPr wrap="square" lIns="0" tIns="0" rIns="0" bIns="0" rtlCol="0" anchor="ctr" anchorCtr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de-DE" sz="1200" dirty="0">
                  <a:solidFill>
                    <a:srgbClr val="58595B"/>
                  </a:solidFill>
                </a:rPr>
                <a:t>Switchen: Neuaufteilung künftiger Beiträge</a:t>
              </a:r>
              <a:endParaRPr lang="de-DE" sz="900" dirty="0">
                <a:solidFill>
                  <a:srgbClr val="58595B"/>
                </a:solidFill>
              </a:endParaRPr>
            </a:p>
          </p:txBody>
        </p:sp>
        <p:sp>
          <p:nvSpPr>
            <p:cNvPr id="52" name="Ellipse 51">
              <a:extLst>
                <a:ext uri="{FF2B5EF4-FFF2-40B4-BE49-F238E27FC236}">
                  <a16:creationId xmlns:a16="http://schemas.microsoft.com/office/drawing/2014/main" id="{CCC9ED3B-D368-2E86-A603-D9B7D4ECC2E5}"/>
                </a:ext>
              </a:extLst>
            </p:cNvPr>
            <p:cNvSpPr/>
            <p:nvPr/>
          </p:nvSpPr>
          <p:spPr>
            <a:xfrm>
              <a:off x="4898136" y="5591722"/>
              <a:ext cx="216000" cy="214875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>
              <a:solidFill>
                <a:srgbClr val="2699D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rgbClr val="2699D1"/>
                  </a:solidFill>
                </a:rPr>
                <a:t>i</a:t>
              </a:r>
            </a:p>
          </p:txBody>
        </p:sp>
        <p:sp>
          <p:nvSpPr>
            <p:cNvPr id="53" name="Textfeld 52">
              <a:extLst>
                <a:ext uri="{FF2B5EF4-FFF2-40B4-BE49-F238E27FC236}">
                  <a16:creationId xmlns:a16="http://schemas.microsoft.com/office/drawing/2014/main" id="{3045224F-DC38-EBD3-3232-3652C42AEEDF}"/>
                </a:ext>
              </a:extLst>
            </p:cNvPr>
            <p:cNvSpPr txBox="1"/>
            <p:nvPr/>
          </p:nvSpPr>
          <p:spPr>
            <a:xfrm>
              <a:off x="5236464" y="5606826"/>
              <a:ext cx="3099816" cy="184666"/>
            </a:xfrm>
            <a:prstGeom prst="rect">
              <a:avLst/>
            </a:prstGeom>
          </p:spPr>
          <p:txBody>
            <a:bodyPr wrap="square" lIns="0" tIns="0" rIns="0" bIns="0" rtlCol="0" anchor="ctr" anchorCtr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de-DE" sz="1200" dirty="0">
                  <a:solidFill>
                    <a:srgbClr val="58595B"/>
                  </a:solidFill>
                </a:rPr>
                <a:t>Shiften: Anpassung des Guthabens (limitiert)</a:t>
              </a:r>
              <a:endParaRPr lang="de-DE" sz="900" dirty="0">
                <a:solidFill>
                  <a:srgbClr val="58595B"/>
                </a:solidFill>
              </a:endParaRPr>
            </a:p>
          </p:txBody>
        </p:sp>
      </p:grpSp>
      <p:grpSp>
        <p:nvGrpSpPr>
          <p:cNvPr id="2048" name="Gruppieren 2047">
            <a:extLst>
              <a:ext uri="{FF2B5EF4-FFF2-40B4-BE49-F238E27FC236}">
                <a16:creationId xmlns:a16="http://schemas.microsoft.com/office/drawing/2014/main" id="{7E66CB73-BA87-E547-9743-A6C7D731EC14}"/>
              </a:ext>
            </a:extLst>
          </p:cNvPr>
          <p:cNvGrpSpPr/>
          <p:nvPr/>
        </p:nvGrpSpPr>
        <p:grpSpPr>
          <a:xfrm>
            <a:off x="266750" y="1451835"/>
            <a:ext cx="3989009" cy="2272589"/>
            <a:chOff x="275143" y="1547507"/>
            <a:chExt cx="3989009" cy="2272589"/>
          </a:xfrm>
        </p:grpSpPr>
        <p:sp>
          <p:nvSpPr>
            <p:cNvPr id="41" name="Rechteck 40">
              <a:extLst>
                <a:ext uri="{FF2B5EF4-FFF2-40B4-BE49-F238E27FC236}">
                  <a16:creationId xmlns:a16="http://schemas.microsoft.com/office/drawing/2014/main" id="{F6C8CAFE-CD3C-C07F-F741-2F2102477E8D}"/>
                </a:ext>
              </a:extLst>
            </p:cNvPr>
            <p:cNvSpPr/>
            <p:nvPr/>
          </p:nvSpPr>
          <p:spPr>
            <a:xfrm>
              <a:off x="275143" y="1547507"/>
              <a:ext cx="3706368" cy="2272589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20000"/>
                  <a:lumOff val="8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04704C72-AF3B-F360-8570-CE01670EF389}"/>
                </a:ext>
              </a:extLst>
            </p:cNvPr>
            <p:cNvSpPr txBox="1"/>
            <p:nvPr/>
          </p:nvSpPr>
          <p:spPr>
            <a:xfrm>
              <a:off x="685800" y="1667774"/>
              <a:ext cx="3099816" cy="400622"/>
            </a:xfrm>
            <a:prstGeom prst="rect">
              <a:avLst/>
            </a:prstGeom>
          </p:spPr>
          <p:txBody>
            <a:bodyPr wrap="square" lIns="0" tIns="0" rIns="0" bIns="0" rtlCol="0" anchor="b" anchorCtr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de-DE" sz="900" dirty="0">
                  <a:solidFill>
                    <a:srgbClr val="58595B"/>
                  </a:solidFill>
                </a:rPr>
                <a:t>Schritt 1 von 3 </a:t>
              </a:r>
              <a:br>
                <a:rPr lang="de-DE" sz="900" dirty="0">
                  <a:solidFill>
                    <a:srgbClr val="58595B"/>
                  </a:solidFill>
                </a:rPr>
              </a:br>
              <a:r>
                <a:rPr lang="de-DE" sz="1200" dirty="0">
                  <a:solidFill>
                    <a:srgbClr val="58595B"/>
                  </a:solidFill>
                  <a:latin typeface="+mj-lt"/>
                </a:rPr>
                <a:t>Anlageoptionen</a:t>
              </a:r>
              <a:endParaRPr lang="de-DE" sz="900" dirty="0">
                <a:solidFill>
                  <a:srgbClr val="58595B"/>
                </a:solidFill>
                <a:latin typeface="+mj-lt"/>
              </a:endParaRPr>
            </a:p>
          </p:txBody>
        </p:sp>
        <p:grpSp>
          <p:nvGrpSpPr>
            <p:cNvPr id="35" name="Gruppieren 34">
              <a:extLst>
                <a:ext uri="{FF2B5EF4-FFF2-40B4-BE49-F238E27FC236}">
                  <a16:creationId xmlns:a16="http://schemas.microsoft.com/office/drawing/2014/main" id="{66BE7F74-83DA-F84F-2B38-332300A7DB71}"/>
                </a:ext>
              </a:extLst>
            </p:cNvPr>
            <p:cNvGrpSpPr/>
            <p:nvPr/>
          </p:nvGrpSpPr>
          <p:grpSpPr>
            <a:xfrm>
              <a:off x="685800" y="2241306"/>
              <a:ext cx="3578352" cy="278892"/>
              <a:chOff x="685800" y="2241306"/>
              <a:chExt cx="3578352" cy="278892"/>
            </a:xfrm>
          </p:grpSpPr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10F034FB-ACC8-8D33-997B-C0D11CAE2663}"/>
                  </a:ext>
                </a:extLst>
              </p:cNvPr>
              <p:cNvSpPr/>
              <p:nvPr/>
            </p:nvSpPr>
            <p:spPr>
              <a:xfrm>
                <a:off x="685800" y="2241306"/>
                <a:ext cx="338328" cy="278892"/>
              </a:xfrm>
              <a:prstGeom prst="rect">
                <a:avLst/>
              </a:prstGeom>
              <a:noFill/>
              <a:ln w="19050">
                <a:solidFill>
                  <a:srgbClr val="2699D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EE0D93FD-8300-E565-5174-35845C95AA78}"/>
                  </a:ext>
                </a:extLst>
              </p:cNvPr>
              <p:cNvSpPr txBox="1"/>
              <p:nvPr/>
            </p:nvSpPr>
            <p:spPr>
              <a:xfrm>
                <a:off x="1164336" y="2288419"/>
                <a:ext cx="3099816" cy="184666"/>
              </a:xfrm>
              <a:prstGeom prst="rect">
                <a:avLst/>
              </a:prstGeom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de-DE" sz="1200" dirty="0">
                    <a:solidFill>
                      <a:srgbClr val="58595B"/>
                    </a:solidFill>
                  </a:rPr>
                  <a:t>Monatlicher Sparbetrag &amp; Einmalzahlung </a:t>
                </a:r>
                <a:endParaRPr lang="de-DE" sz="900" dirty="0">
                  <a:solidFill>
                    <a:srgbClr val="58595B"/>
                  </a:solidFill>
                </a:endParaRPr>
              </a:p>
            </p:txBody>
          </p:sp>
        </p:grpSp>
        <p:grpSp>
          <p:nvGrpSpPr>
            <p:cNvPr id="34" name="Gruppieren 33">
              <a:extLst>
                <a:ext uri="{FF2B5EF4-FFF2-40B4-BE49-F238E27FC236}">
                  <a16:creationId xmlns:a16="http://schemas.microsoft.com/office/drawing/2014/main" id="{54879F90-66FA-7386-9949-137320BA8589}"/>
                </a:ext>
              </a:extLst>
            </p:cNvPr>
            <p:cNvGrpSpPr/>
            <p:nvPr/>
          </p:nvGrpSpPr>
          <p:grpSpPr>
            <a:xfrm>
              <a:off x="685800" y="2667771"/>
              <a:ext cx="3578352" cy="278892"/>
              <a:chOff x="685800" y="2667771"/>
              <a:chExt cx="3578352" cy="278892"/>
            </a:xfrm>
          </p:grpSpPr>
          <p:sp>
            <p:nvSpPr>
              <p:cNvPr id="8" name="Rechteck 7">
                <a:extLst>
                  <a:ext uri="{FF2B5EF4-FFF2-40B4-BE49-F238E27FC236}">
                    <a16:creationId xmlns:a16="http://schemas.microsoft.com/office/drawing/2014/main" id="{B527E48F-B644-8DD6-DB01-3CDBCF3B6873}"/>
                  </a:ext>
                </a:extLst>
              </p:cNvPr>
              <p:cNvSpPr/>
              <p:nvPr/>
            </p:nvSpPr>
            <p:spPr>
              <a:xfrm>
                <a:off x="685800" y="2667771"/>
                <a:ext cx="338328" cy="278892"/>
              </a:xfrm>
              <a:prstGeom prst="rect">
                <a:avLst/>
              </a:prstGeom>
              <a:noFill/>
              <a:ln w="19050">
                <a:solidFill>
                  <a:srgbClr val="2699D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7812A62B-E6CA-81EF-CC89-00CAC36B9A48}"/>
                  </a:ext>
                </a:extLst>
              </p:cNvPr>
              <p:cNvSpPr txBox="1"/>
              <p:nvPr/>
            </p:nvSpPr>
            <p:spPr>
              <a:xfrm>
                <a:off x="1164336" y="2714884"/>
                <a:ext cx="3099816" cy="184666"/>
              </a:xfrm>
              <a:prstGeom prst="rect">
                <a:avLst/>
              </a:prstGeom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de-DE" sz="1200" dirty="0">
                    <a:solidFill>
                      <a:srgbClr val="58595B"/>
                    </a:solidFill>
                  </a:rPr>
                  <a:t>Monatlicher Sparbetrag</a:t>
                </a:r>
                <a:endParaRPr lang="de-DE" sz="900" dirty="0">
                  <a:solidFill>
                    <a:srgbClr val="58595B"/>
                  </a:solidFill>
                </a:endParaRPr>
              </a:p>
            </p:txBody>
          </p:sp>
        </p:grpSp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664DE220-8C40-C0DE-3FAC-2B8901F642CA}"/>
                </a:ext>
              </a:extLst>
            </p:cNvPr>
            <p:cNvGrpSpPr/>
            <p:nvPr/>
          </p:nvGrpSpPr>
          <p:grpSpPr>
            <a:xfrm>
              <a:off x="685800" y="3073945"/>
              <a:ext cx="3578352" cy="278892"/>
              <a:chOff x="685800" y="3073945"/>
              <a:chExt cx="3578352" cy="278892"/>
            </a:xfrm>
          </p:grpSpPr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B21CBC20-A309-6162-0085-EB3D231D2A13}"/>
                  </a:ext>
                </a:extLst>
              </p:cNvPr>
              <p:cNvSpPr/>
              <p:nvPr/>
            </p:nvSpPr>
            <p:spPr>
              <a:xfrm>
                <a:off x="685800" y="3073945"/>
                <a:ext cx="338328" cy="278892"/>
              </a:xfrm>
              <a:prstGeom prst="rect">
                <a:avLst/>
              </a:prstGeom>
              <a:noFill/>
              <a:ln w="19050">
                <a:solidFill>
                  <a:srgbClr val="2699D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BA4F1A4D-FCF5-AF89-96DE-5E5419C0C5E8}"/>
                  </a:ext>
                </a:extLst>
              </p:cNvPr>
              <p:cNvSpPr txBox="1"/>
              <p:nvPr/>
            </p:nvSpPr>
            <p:spPr>
              <a:xfrm>
                <a:off x="1164336" y="3121058"/>
                <a:ext cx="3099816" cy="184666"/>
              </a:xfrm>
              <a:prstGeom prst="rect">
                <a:avLst/>
              </a:prstGeom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de-DE" sz="1200" dirty="0">
                    <a:solidFill>
                      <a:srgbClr val="58595B"/>
                    </a:solidFill>
                  </a:rPr>
                  <a:t>Einmalzahlung </a:t>
                </a:r>
                <a:endParaRPr lang="de-DE" sz="900" dirty="0">
                  <a:solidFill>
                    <a:srgbClr val="58595B"/>
                  </a:solidFill>
                </a:endParaRPr>
              </a:p>
            </p:txBody>
          </p:sp>
        </p:grpSp>
        <p:sp>
          <p:nvSpPr>
            <p:cNvPr id="56" name="Textfeld 55">
              <a:extLst>
                <a:ext uri="{FF2B5EF4-FFF2-40B4-BE49-F238E27FC236}">
                  <a16:creationId xmlns:a16="http://schemas.microsoft.com/office/drawing/2014/main" id="{F1BD9C4C-329A-219E-9CCB-F5067E43100A}"/>
                </a:ext>
              </a:extLst>
            </p:cNvPr>
            <p:cNvSpPr txBox="1"/>
            <p:nvPr/>
          </p:nvSpPr>
          <p:spPr>
            <a:xfrm>
              <a:off x="765048" y="2171157"/>
              <a:ext cx="219456" cy="369332"/>
            </a:xfrm>
            <a:prstGeom prst="rect">
              <a:avLst/>
            </a:prstGeom>
          </p:spPr>
          <p:txBody>
            <a:bodyPr wrap="square" lIns="0" tIns="0" rIns="0" bIns="0" rtlCol="0" anchor="b" anchorCtr="0">
              <a:spAutoFit/>
            </a:bodyPr>
            <a:lstStyle/>
            <a:p>
              <a:r>
                <a:rPr lang="de-DE" sz="2400" b="1" dirty="0">
                  <a:solidFill>
                    <a:srgbClr val="2699D1"/>
                  </a:solidFill>
                </a:rPr>
                <a:t>x</a:t>
              </a:r>
            </a:p>
          </p:txBody>
        </p:sp>
      </p:grpSp>
      <p:grpSp>
        <p:nvGrpSpPr>
          <p:cNvPr id="2051" name="Gruppieren 2050">
            <a:extLst>
              <a:ext uri="{FF2B5EF4-FFF2-40B4-BE49-F238E27FC236}">
                <a16:creationId xmlns:a16="http://schemas.microsoft.com/office/drawing/2014/main" id="{7A929D51-617B-CF91-AFC8-E8DA27B6FFE6}"/>
              </a:ext>
            </a:extLst>
          </p:cNvPr>
          <p:cNvGrpSpPr/>
          <p:nvPr/>
        </p:nvGrpSpPr>
        <p:grpSpPr>
          <a:xfrm>
            <a:off x="4132936" y="1451835"/>
            <a:ext cx="3706368" cy="2272589"/>
            <a:chOff x="557784" y="3866736"/>
            <a:chExt cx="3706368" cy="2272589"/>
          </a:xfrm>
        </p:grpSpPr>
        <p:sp>
          <p:nvSpPr>
            <p:cNvPr id="43" name="Rechteck 42">
              <a:extLst>
                <a:ext uri="{FF2B5EF4-FFF2-40B4-BE49-F238E27FC236}">
                  <a16:creationId xmlns:a16="http://schemas.microsoft.com/office/drawing/2014/main" id="{6FE21CDB-4DF0-AAB8-29E5-A63483780095}"/>
                </a:ext>
              </a:extLst>
            </p:cNvPr>
            <p:cNvSpPr/>
            <p:nvPr/>
          </p:nvSpPr>
          <p:spPr>
            <a:xfrm>
              <a:off x="557784" y="3866736"/>
              <a:ext cx="3706368" cy="2272589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20000"/>
                  <a:lumOff val="8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74FDDFE5-4A2B-5810-2A94-A0E52907A0B7}"/>
                </a:ext>
              </a:extLst>
            </p:cNvPr>
            <p:cNvSpPr txBox="1"/>
            <p:nvPr/>
          </p:nvSpPr>
          <p:spPr>
            <a:xfrm>
              <a:off x="685800" y="3933195"/>
              <a:ext cx="3099816" cy="400622"/>
            </a:xfrm>
            <a:prstGeom prst="rect">
              <a:avLst/>
            </a:prstGeom>
          </p:spPr>
          <p:txBody>
            <a:bodyPr wrap="square" lIns="0" tIns="0" rIns="0" bIns="0" rtlCol="0" anchor="b" anchorCtr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de-DE" sz="900" dirty="0">
                  <a:solidFill>
                    <a:srgbClr val="58595B"/>
                  </a:solidFill>
                </a:rPr>
                <a:t>Schritt 2 von 3 </a:t>
              </a:r>
              <a:br>
                <a:rPr lang="de-DE" sz="900" dirty="0">
                  <a:solidFill>
                    <a:srgbClr val="58595B"/>
                  </a:solidFill>
                </a:rPr>
              </a:br>
              <a:r>
                <a:rPr lang="de-DE" sz="1200" dirty="0">
                  <a:solidFill>
                    <a:srgbClr val="58595B"/>
                  </a:solidFill>
                  <a:latin typeface="+mj-lt"/>
                </a:rPr>
                <a:t>Fonds-Auswahl </a:t>
              </a:r>
              <a:r>
                <a:rPr lang="de-DE" sz="900" dirty="0">
                  <a:solidFill>
                    <a:srgbClr val="58595B"/>
                  </a:solidFill>
                </a:rPr>
                <a:t>(mehrfach Auswahl möglich)</a:t>
              </a:r>
            </a:p>
          </p:txBody>
        </p:sp>
        <p:grpSp>
          <p:nvGrpSpPr>
            <p:cNvPr id="37" name="Gruppieren 36">
              <a:extLst>
                <a:ext uri="{FF2B5EF4-FFF2-40B4-BE49-F238E27FC236}">
                  <a16:creationId xmlns:a16="http://schemas.microsoft.com/office/drawing/2014/main" id="{720A3043-C05C-671A-8815-1FFBCD2E1F39}"/>
                </a:ext>
              </a:extLst>
            </p:cNvPr>
            <p:cNvGrpSpPr/>
            <p:nvPr/>
          </p:nvGrpSpPr>
          <p:grpSpPr>
            <a:xfrm>
              <a:off x="685800" y="4482084"/>
              <a:ext cx="3578352" cy="278892"/>
              <a:chOff x="685800" y="4482084"/>
              <a:chExt cx="3578352" cy="278892"/>
            </a:xfrm>
          </p:grpSpPr>
          <p:sp>
            <p:nvSpPr>
              <p:cNvPr id="13" name="Rechteck 12">
                <a:extLst>
                  <a:ext uri="{FF2B5EF4-FFF2-40B4-BE49-F238E27FC236}">
                    <a16:creationId xmlns:a16="http://schemas.microsoft.com/office/drawing/2014/main" id="{9AFB8AEE-F4B4-3DF7-6107-0859E24CB766}"/>
                  </a:ext>
                </a:extLst>
              </p:cNvPr>
              <p:cNvSpPr/>
              <p:nvPr/>
            </p:nvSpPr>
            <p:spPr>
              <a:xfrm>
                <a:off x="685800" y="4482084"/>
                <a:ext cx="338328" cy="278892"/>
              </a:xfrm>
              <a:prstGeom prst="rect">
                <a:avLst/>
              </a:prstGeom>
              <a:noFill/>
              <a:ln w="19050">
                <a:solidFill>
                  <a:srgbClr val="2699D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55960A0D-CF38-37F8-F891-7ED355B55C89}"/>
                  </a:ext>
                </a:extLst>
              </p:cNvPr>
              <p:cNvSpPr txBox="1"/>
              <p:nvPr/>
            </p:nvSpPr>
            <p:spPr>
              <a:xfrm>
                <a:off x="1164336" y="4529197"/>
                <a:ext cx="3099816" cy="184666"/>
              </a:xfrm>
              <a:prstGeom prst="rect">
                <a:avLst/>
              </a:prstGeom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de-DE" sz="1200" dirty="0">
                    <a:solidFill>
                      <a:srgbClr val="58595B"/>
                    </a:solidFill>
                  </a:rPr>
                  <a:t>Pangaea Life Blue Energy </a:t>
                </a:r>
                <a:endParaRPr lang="de-DE" sz="900" dirty="0">
                  <a:solidFill>
                    <a:srgbClr val="58595B"/>
                  </a:solidFill>
                </a:endParaRPr>
              </a:p>
            </p:txBody>
          </p:sp>
        </p:grpSp>
        <p:grpSp>
          <p:nvGrpSpPr>
            <p:cNvPr id="38" name="Gruppieren 37">
              <a:extLst>
                <a:ext uri="{FF2B5EF4-FFF2-40B4-BE49-F238E27FC236}">
                  <a16:creationId xmlns:a16="http://schemas.microsoft.com/office/drawing/2014/main" id="{641DC259-3AFC-DE83-92D7-B3305EA760A9}"/>
                </a:ext>
              </a:extLst>
            </p:cNvPr>
            <p:cNvGrpSpPr/>
            <p:nvPr/>
          </p:nvGrpSpPr>
          <p:grpSpPr>
            <a:xfrm>
              <a:off x="685800" y="4899053"/>
              <a:ext cx="3578352" cy="278892"/>
              <a:chOff x="685800" y="4899053"/>
              <a:chExt cx="3578352" cy="278892"/>
            </a:xfrm>
          </p:grpSpPr>
          <p:sp>
            <p:nvSpPr>
              <p:cNvPr id="14" name="Rechteck 13">
                <a:extLst>
                  <a:ext uri="{FF2B5EF4-FFF2-40B4-BE49-F238E27FC236}">
                    <a16:creationId xmlns:a16="http://schemas.microsoft.com/office/drawing/2014/main" id="{4CF92442-2209-8454-FEE4-C778EC303B39}"/>
                  </a:ext>
                </a:extLst>
              </p:cNvPr>
              <p:cNvSpPr/>
              <p:nvPr/>
            </p:nvSpPr>
            <p:spPr>
              <a:xfrm>
                <a:off x="685800" y="4899053"/>
                <a:ext cx="338328" cy="278892"/>
              </a:xfrm>
              <a:prstGeom prst="rect">
                <a:avLst/>
              </a:prstGeom>
              <a:noFill/>
              <a:ln w="19050">
                <a:solidFill>
                  <a:srgbClr val="2699D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" name="Textfeld 22">
                <a:extLst>
                  <a:ext uri="{FF2B5EF4-FFF2-40B4-BE49-F238E27FC236}">
                    <a16:creationId xmlns:a16="http://schemas.microsoft.com/office/drawing/2014/main" id="{B1838F4F-5389-6680-8656-EAA7F6605ACA}"/>
                  </a:ext>
                </a:extLst>
              </p:cNvPr>
              <p:cNvSpPr txBox="1"/>
              <p:nvPr/>
            </p:nvSpPr>
            <p:spPr>
              <a:xfrm>
                <a:off x="1164336" y="4946166"/>
                <a:ext cx="3099816" cy="184666"/>
              </a:xfrm>
              <a:prstGeom prst="rect">
                <a:avLst/>
              </a:prstGeom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de-DE" sz="1200" dirty="0">
                    <a:solidFill>
                      <a:srgbClr val="58595B"/>
                    </a:solidFill>
                  </a:rPr>
                  <a:t>Pangaea Life Blue Living </a:t>
                </a:r>
                <a:endParaRPr lang="de-DE" sz="900" dirty="0">
                  <a:solidFill>
                    <a:srgbClr val="58595B"/>
                  </a:solidFill>
                </a:endParaRPr>
              </a:p>
            </p:txBody>
          </p:sp>
        </p:grpSp>
        <p:grpSp>
          <p:nvGrpSpPr>
            <p:cNvPr id="39" name="Gruppieren 38">
              <a:extLst>
                <a:ext uri="{FF2B5EF4-FFF2-40B4-BE49-F238E27FC236}">
                  <a16:creationId xmlns:a16="http://schemas.microsoft.com/office/drawing/2014/main" id="{DE810853-C1EE-8D42-C262-B7F499B900DA}"/>
                </a:ext>
              </a:extLst>
            </p:cNvPr>
            <p:cNvGrpSpPr/>
            <p:nvPr/>
          </p:nvGrpSpPr>
          <p:grpSpPr>
            <a:xfrm>
              <a:off x="685800" y="5316022"/>
              <a:ext cx="3578352" cy="278892"/>
              <a:chOff x="685800" y="5316022"/>
              <a:chExt cx="3578352" cy="278892"/>
            </a:xfrm>
          </p:grpSpPr>
          <p:sp>
            <p:nvSpPr>
              <p:cNvPr id="15" name="Rechteck 14">
                <a:extLst>
                  <a:ext uri="{FF2B5EF4-FFF2-40B4-BE49-F238E27FC236}">
                    <a16:creationId xmlns:a16="http://schemas.microsoft.com/office/drawing/2014/main" id="{62E10D18-BAAB-851E-7231-5841A00C9496}"/>
                  </a:ext>
                </a:extLst>
              </p:cNvPr>
              <p:cNvSpPr/>
              <p:nvPr/>
            </p:nvSpPr>
            <p:spPr>
              <a:xfrm>
                <a:off x="685800" y="5316022"/>
                <a:ext cx="338328" cy="278892"/>
              </a:xfrm>
              <a:prstGeom prst="rect">
                <a:avLst/>
              </a:prstGeom>
              <a:noFill/>
              <a:ln w="19050">
                <a:solidFill>
                  <a:srgbClr val="2699D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" name="Textfeld 23">
                <a:extLst>
                  <a:ext uri="{FF2B5EF4-FFF2-40B4-BE49-F238E27FC236}">
                    <a16:creationId xmlns:a16="http://schemas.microsoft.com/office/drawing/2014/main" id="{3A4A0477-A092-A25D-5DB6-853DFCD606F1}"/>
                  </a:ext>
                </a:extLst>
              </p:cNvPr>
              <p:cNvSpPr txBox="1"/>
              <p:nvPr/>
            </p:nvSpPr>
            <p:spPr>
              <a:xfrm>
                <a:off x="1164336" y="5363135"/>
                <a:ext cx="3099816" cy="184666"/>
              </a:xfrm>
              <a:prstGeom prst="rect">
                <a:avLst/>
              </a:prstGeom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de-DE" sz="1200" dirty="0">
                    <a:solidFill>
                      <a:srgbClr val="58595B"/>
                    </a:solidFill>
                  </a:rPr>
                  <a:t>Nachhaltige ETFs</a:t>
                </a:r>
                <a:endParaRPr lang="de-DE" sz="900" dirty="0">
                  <a:solidFill>
                    <a:srgbClr val="58595B"/>
                  </a:solidFill>
                </a:endParaRPr>
              </a:p>
            </p:txBody>
          </p:sp>
        </p:grpSp>
        <p:grpSp>
          <p:nvGrpSpPr>
            <p:cNvPr id="40" name="Gruppieren 39">
              <a:extLst>
                <a:ext uri="{FF2B5EF4-FFF2-40B4-BE49-F238E27FC236}">
                  <a16:creationId xmlns:a16="http://schemas.microsoft.com/office/drawing/2014/main" id="{4DFF6FEE-C21E-C72A-583F-7F3107E8AECF}"/>
                </a:ext>
              </a:extLst>
            </p:cNvPr>
            <p:cNvGrpSpPr/>
            <p:nvPr/>
          </p:nvGrpSpPr>
          <p:grpSpPr>
            <a:xfrm>
              <a:off x="685800" y="5732992"/>
              <a:ext cx="3578352" cy="278892"/>
              <a:chOff x="685800" y="5732992"/>
              <a:chExt cx="3578352" cy="278892"/>
            </a:xfrm>
          </p:grpSpPr>
          <p:sp>
            <p:nvSpPr>
              <p:cNvPr id="25" name="Rechteck 24">
                <a:extLst>
                  <a:ext uri="{FF2B5EF4-FFF2-40B4-BE49-F238E27FC236}">
                    <a16:creationId xmlns:a16="http://schemas.microsoft.com/office/drawing/2014/main" id="{7454AE00-F2EE-A144-6F7F-72B054D316E9}"/>
                  </a:ext>
                </a:extLst>
              </p:cNvPr>
              <p:cNvSpPr/>
              <p:nvPr/>
            </p:nvSpPr>
            <p:spPr>
              <a:xfrm>
                <a:off x="685800" y="5732992"/>
                <a:ext cx="338328" cy="278892"/>
              </a:xfrm>
              <a:prstGeom prst="rect">
                <a:avLst/>
              </a:prstGeom>
              <a:noFill/>
              <a:ln w="19050">
                <a:solidFill>
                  <a:srgbClr val="2699D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211393AB-00C6-B4B5-663B-0C562858C5D9}"/>
                  </a:ext>
                </a:extLst>
              </p:cNvPr>
              <p:cNvSpPr txBox="1"/>
              <p:nvPr/>
            </p:nvSpPr>
            <p:spPr>
              <a:xfrm>
                <a:off x="1164336" y="5780105"/>
                <a:ext cx="3099816" cy="184666"/>
              </a:xfrm>
              <a:prstGeom prst="rect">
                <a:avLst/>
              </a:prstGeom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de-DE" sz="1200" dirty="0">
                    <a:solidFill>
                      <a:srgbClr val="58595B"/>
                    </a:solidFill>
                  </a:rPr>
                  <a:t>Nachhaltige Aktienfonds</a:t>
                </a:r>
                <a:endParaRPr lang="de-DE" sz="900" dirty="0">
                  <a:solidFill>
                    <a:srgbClr val="58595B"/>
                  </a:solidFill>
                </a:endParaRPr>
              </a:p>
            </p:txBody>
          </p:sp>
        </p:grpSp>
        <p:sp>
          <p:nvSpPr>
            <p:cNvPr id="59" name="Textfeld 58">
              <a:extLst>
                <a:ext uri="{FF2B5EF4-FFF2-40B4-BE49-F238E27FC236}">
                  <a16:creationId xmlns:a16="http://schemas.microsoft.com/office/drawing/2014/main" id="{C1990111-7491-68B6-7984-DEBA444087CF}"/>
                </a:ext>
              </a:extLst>
            </p:cNvPr>
            <p:cNvSpPr txBox="1"/>
            <p:nvPr/>
          </p:nvSpPr>
          <p:spPr>
            <a:xfrm>
              <a:off x="765048" y="4406409"/>
              <a:ext cx="219456" cy="369332"/>
            </a:xfrm>
            <a:prstGeom prst="rect">
              <a:avLst/>
            </a:prstGeom>
          </p:spPr>
          <p:txBody>
            <a:bodyPr wrap="square" lIns="0" tIns="0" rIns="0" bIns="0" rtlCol="0" anchor="ctr" anchorCtr="0">
              <a:spAutoFit/>
            </a:bodyPr>
            <a:lstStyle/>
            <a:p>
              <a:r>
                <a:rPr lang="de-DE" sz="2400" b="1" dirty="0">
                  <a:solidFill>
                    <a:srgbClr val="2699D1"/>
                  </a:solidFill>
                </a:rPr>
                <a:t>x</a:t>
              </a:r>
            </a:p>
          </p:txBody>
        </p:sp>
        <p:sp>
          <p:nvSpPr>
            <p:cNvPr id="60" name="Textfeld 59">
              <a:extLst>
                <a:ext uri="{FF2B5EF4-FFF2-40B4-BE49-F238E27FC236}">
                  <a16:creationId xmlns:a16="http://schemas.microsoft.com/office/drawing/2014/main" id="{09EA741B-EB11-B3A2-AE05-1E9CD8D69E25}"/>
                </a:ext>
              </a:extLst>
            </p:cNvPr>
            <p:cNvSpPr txBox="1"/>
            <p:nvPr/>
          </p:nvSpPr>
          <p:spPr>
            <a:xfrm>
              <a:off x="765048" y="4837209"/>
              <a:ext cx="219456" cy="369332"/>
            </a:xfrm>
            <a:prstGeom prst="rect">
              <a:avLst/>
            </a:prstGeom>
          </p:spPr>
          <p:txBody>
            <a:bodyPr wrap="square" lIns="0" tIns="0" rIns="0" bIns="0" rtlCol="0" anchor="b" anchorCtr="0">
              <a:spAutoFit/>
            </a:bodyPr>
            <a:lstStyle/>
            <a:p>
              <a:r>
                <a:rPr lang="de-DE" sz="2400" b="1" dirty="0">
                  <a:solidFill>
                    <a:srgbClr val="2699D1"/>
                  </a:solidFill>
                </a:rPr>
                <a:t>x</a:t>
              </a:r>
            </a:p>
          </p:txBody>
        </p:sp>
      </p:grpSp>
      <p:grpSp>
        <p:nvGrpSpPr>
          <p:cNvPr id="2049" name="Gruppieren 2048">
            <a:extLst>
              <a:ext uri="{FF2B5EF4-FFF2-40B4-BE49-F238E27FC236}">
                <a16:creationId xmlns:a16="http://schemas.microsoft.com/office/drawing/2014/main" id="{05F42FB4-0D0B-56DD-83D1-85EC2324FE8D}"/>
              </a:ext>
            </a:extLst>
          </p:cNvPr>
          <p:cNvGrpSpPr/>
          <p:nvPr/>
        </p:nvGrpSpPr>
        <p:grpSpPr>
          <a:xfrm>
            <a:off x="7999122" y="1451835"/>
            <a:ext cx="3815983" cy="2277723"/>
            <a:chOff x="4660505" y="1573116"/>
            <a:chExt cx="3815983" cy="2277723"/>
          </a:xfrm>
        </p:grpSpPr>
        <p:sp>
          <p:nvSpPr>
            <p:cNvPr id="42" name="Rechteck 41">
              <a:extLst>
                <a:ext uri="{FF2B5EF4-FFF2-40B4-BE49-F238E27FC236}">
                  <a16:creationId xmlns:a16="http://schemas.microsoft.com/office/drawing/2014/main" id="{D21E557F-3847-27EA-3A45-DA0980BC8012}"/>
                </a:ext>
              </a:extLst>
            </p:cNvPr>
            <p:cNvSpPr/>
            <p:nvPr/>
          </p:nvSpPr>
          <p:spPr>
            <a:xfrm>
              <a:off x="4660505" y="1573116"/>
              <a:ext cx="3706368" cy="2277723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20000"/>
                  <a:lumOff val="8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B690A132-2209-4F42-404E-1FEFBB0C337B}"/>
                </a:ext>
              </a:extLst>
            </p:cNvPr>
            <p:cNvSpPr txBox="1"/>
            <p:nvPr/>
          </p:nvSpPr>
          <p:spPr>
            <a:xfrm>
              <a:off x="4898136" y="1661936"/>
              <a:ext cx="3099816" cy="400622"/>
            </a:xfrm>
            <a:prstGeom prst="rect">
              <a:avLst/>
            </a:prstGeom>
          </p:spPr>
          <p:txBody>
            <a:bodyPr wrap="square" lIns="0" tIns="0" rIns="0" bIns="0" rtlCol="0" anchor="b" anchorCtr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de-DE" sz="900" dirty="0">
                  <a:solidFill>
                    <a:srgbClr val="58595B"/>
                  </a:solidFill>
                </a:rPr>
                <a:t>Schritt 3 von 3 </a:t>
              </a:r>
              <a:br>
                <a:rPr lang="de-DE" sz="900" dirty="0">
                  <a:solidFill>
                    <a:srgbClr val="58595B"/>
                  </a:solidFill>
                </a:rPr>
              </a:br>
              <a:r>
                <a:rPr lang="de-DE" sz="1200" dirty="0">
                  <a:solidFill>
                    <a:srgbClr val="58595B"/>
                  </a:solidFill>
                  <a:latin typeface="+mj-lt"/>
                </a:rPr>
                <a:t>Optionale Ausstattung </a:t>
              </a:r>
              <a:endParaRPr lang="de-DE" sz="900" dirty="0">
                <a:solidFill>
                  <a:srgbClr val="58595B"/>
                </a:solidFill>
                <a:latin typeface="+mj-lt"/>
              </a:endParaRPr>
            </a:p>
          </p:txBody>
        </p:sp>
        <p:grpSp>
          <p:nvGrpSpPr>
            <p:cNvPr id="32" name="Gruppieren 31">
              <a:extLst>
                <a:ext uri="{FF2B5EF4-FFF2-40B4-BE49-F238E27FC236}">
                  <a16:creationId xmlns:a16="http://schemas.microsoft.com/office/drawing/2014/main" id="{F843A53B-7550-9E23-3212-7E6BB84F7253}"/>
                </a:ext>
              </a:extLst>
            </p:cNvPr>
            <p:cNvGrpSpPr/>
            <p:nvPr/>
          </p:nvGrpSpPr>
          <p:grpSpPr>
            <a:xfrm>
              <a:off x="4898136" y="2241306"/>
              <a:ext cx="3578352" cy="278892"/>
              <a:chOff x="4898136" y="2256049"/>
              <a:chExt cx="3578352" cy="278892"/>
            </a:xfrm>
          </p:grpSpPr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ACCDBF66-36BF-28F8-66F6-83F112D98EB1}"/>
                  </a:ext>
                </a:extLst>
              </p:cNvPr>
              <p:cNvSpPr/>
              <p:nvPr/>
            </p:nvSpPr>
            <p:spPr>
              <a:xfrm>
                <a:off x="4898136" y="2256049"/>
                <a:ext cx="338328" cy="278892"/>
              </a:xfrm>
              <a:prstGeom prst="rect">
                <a:avLst/>
              </a:prstGeom>
              <a:noFill/>
              <a:ln w="19050">
                <a:solidFill>
                  <a:srgbClr val="2699D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843AF6E3-4148-E81E-93E7-BEA4B133528D}"/>
                  </a:ext>
                </a:extLst>
              </p:cNvPr>
              <p:cNvSpPr txBox="1"/>
              <p:nvPr/>
            </p:nvSpPr>
            <p:spPr>
              <a:xfrm>
                <a:off x="5376672" y="2303162"/>
                <a:ext cx="3099816" cy="184666"/>
              </a:xfrm>
              <a:prstGeom prst="rect">
                <a:avLst/>
              </a:prstGeom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de-DE" sz="1200" dirty="0">
                    <a:solidFill>
                      <a:srgbClr val="58595B"/>
                    </a:solidFill>
                  </a:rPr>
                  <a:t>Ablaufmanagement</a:t>
                </a:r>
                <a:endParaRPr lang="de-DE" sz="900" dirty="0">
                  <a:solidFill>
                    <a:srgbClr val="58595B"/>
                  </a:solidFill>
                </a:endParaRPr>
              </a:p>
            </p:txBody>
          </p:sp>
        </p:grpSp>
        <p:grpSp>
          <p:nvGrpSpPr>
            <p:cNvPr id="30" name="Gruppieren 29">
              <a:extLst>
                <a:ext uri="{FF2B5EF4-FFF2-40B4-BE49-F238E27FC236}">
                  <a16:creationId xmlns:a16="http://schemas.microsoft.com/office/drawing/2014/main" id="{3BD5496C-4884-840A-3934-BE32E38C9400}"/>
                </a:ext>
              </a:extLst>
            </p:cNvPr>
            <p:cNvGrpSpPr/>
            <p:nvPr/>
          </p:nvGrpSpPr>
          <p:grpSpPr>
            <a:xfrm>
              <a:off x="4898136" y="2667771"/>
              <a:ext cx="3578352" cy="278892"/>
              <a:chOff x="4898136" y="2677686"/>
              <a:chExt cx="3578352" cy="278892"/>
            </a:xfrm>
          </p:grpSpPr>
          <p:sp>
            <p:nvSpPr>
              <p:cNvPr id="11" name="Rechteck 10">
                <a:extLst>
                  <a:ext uri="{FF2B5EF4-FFF2-40B4-BE49-F238E27FC236}">
                    <a16:creationId xmlns:a16="http://schemas.microsoft.com/office/drawing/2014/main" id="{8D3F250F-259C-1556-A250-80010027F7FA}"/>
                  </a:ext>
                </a:extLst>
              </p:cNvPr>
              <p:cNvSpPr/>
              <p:nvPr/>
            </p:nvSpPr>
            <p:spPr>
              <a:xfrm>
                <a:off x="4898136" y="2677686"/>
                <a:ext cx="338328" cy="278892"/>
              </a:xfrm>
              <a:prstGeom prst="rect">
                <a:avLst/>
              </a:prstGeom>
              <a:noFill/>
              <a:ln w="19050">
                <a:solidFill>
                  <a:srgbClr val="2699D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" name="Textfeld 27">
                <a:extLst>
                  <a:ext uri="{FF2B5EF4-FFF2-40B4-BE49-F238E27FC236}">
                    <a16:creationId xmlns:a16="http://schemas.microsoft.com/office/drawing/2014/main" id="{0D7D69D6-FCCE-E3A8-9067-F32108CB8E14}"/>
                  </a:ext>
                </a:extLst>
              </p:cNvPr>
              <p:cNvSpPr txBox="1"/>
              <p:nvPr/>
            </p:nvSpPr>
            <p:spPr>
              <a:xfrm>
                <a:off x="5376672" y="2724799"/>
                <a:ext cx="3099816" cy="184666"/>
              </a:xfrm>
              <a:prstGeom prst="rect">
                <a:avLst/>
              </a:prstGeom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de-DE" sz="1200" dirty="0" err="1">
                    <a:solidFill>
                      <a:srgbClr val="58595B"/>
                    </a:solidFill>
                  </a:rPr>
                  <a:t>Rebalancing</a:t>
                </a:r>
                <a:endParaRPr lang="de-DE" sz="900" dirty="0">
                  <a:solidFill>
                    <a:srgbClr val="58595B"/>
                  </a:solidFill>
                </a:endParaRPr>
              </a:p>
            </p:txBody>
          </p:sp>
        </p:grpSp>
        <p:grpSp>
          <p:nvGrpSpPr>
            <p:cNvPr id="31" name="Gruppieren 30">
              <a:extLst>
                <a:ext uri="{FF2B5EF4-FFF2-40B4-BE49-F238E27FC236}">
                  <a16:creationId xmlns:a16="http://schemas.microsoft.com/office/drawing/2014/main" id="{7B17E0A3-38E5-848B-539C-788D4E3E37D2}"/>
                </a:ext>
              </a:extLst>
            </p:cNvPr>
            <p:cNvGrpSpPr/>
            <p:nvPr/>
          </p:nvGrpSpPr>
          <p:grpSpPr>
            <a:xfrm>
              <a:off x="4898136" y="3073945"/>
              <a:ext cx="3578352" cy="278892"/>
              <a:chOff x="4898136" y="3092233"/>
              <a:chExt cx="3578352" cy="278892"/>
            </a:xfrm>
          </p:grpSpPr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FD845261-7CDB-61BB-94EF-D832B52C4030}"/>
                  </a:ext>
                </a:extLst>
              </p:cNvPr>
              <p:cNvSpPr/>
              <p:nvPr/>
            </p:nvSpPr>
            <p:spPr>
              <a:xfrm>
                <a:off x="4898136" y="3092233"/>
                <a:ext cx="338328" cy="278892"/>
              </a:xfrm>
              <a:prstGeom prst="rect">
                <a:avLst/>
              </a:prstGeom>
              <a:noFill/>
              <a:ln w="19050">
                <a:solidFill>
                  <a:srgbClr val="2699D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" name="Textfeld 28">
                <a:extLst>
                  <a:ext uri="{FF2B5EF4-FFF2-40B4-BE49-F238E27FC236}">
                    <a16:creationId xmlns:a16="http://schemas.microsoft.com/office/drawing/2014/main" id="{9511FA26-A50F-AFD8-8AAA-BF106C1F9235}"/>
                  </a:ext>
                </a:extLst>
              </p:cNvPr>
              <p:cNvSpPr txBox="1"/>
              <p:nvPr/>
            </p:nvSpPr>
            <p:spPr>
              <a:xfrm>
                <a:off x="5376672" y="3139346"/>
                <a:ext cx="3099816" cy="184666"/>
              </a:xfrm>
              <a:prstGeom prst="rect">
                <a:avLst/>
              </a:prstGeom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de-DE" sz="1200" dirty="0">
                    <a:solidFill>
                      <a:srgbClr val="58595B"/>
                    </a:solidFill>
                  </a:rPr>
                  <a:t>Berufsunfähigkeits-Zusatzversicherung</a:t>
                </a:r>
                <a:endParaRPr lang="de-DE" sz="900" dirty="0">
                  <a:solidFill>
                    <a:srgbClr val="58595B"/>
                  </a:solidFill>
                </a:endParaRPr>
              </a:p>
            </p:txBody>
          </p:sp>
        </p:grpSp>
        <p:sp>
          <p:nvSpPr>
            <p:cNvPr id="61" name="Textfeld 60">
              <a:extLst>
                <a:ext uri="{FF2B5EF4-FFF2-40B4-BE49-F238E27FC236}">
                  <a16:creationId xmlns:a16="http://schemas.microsoft.com/office/drawing/2014/main" id="{B7880E7E-3127-C021-64D2-D8FF9810587A}"/>
                </a:ext>
              </a:extLst>
            </p:cNvPr>
            <p:cNvSpPr txBox="1"/>
            <p:nvPr/>
          </p:nvSpPr>
          <p:spPr>
            <a:xfrm>
              <a:off x="4977384" y="2180498"/>
              <a:ext cx="219456" cy="369332"/>
            </a:xfrm>
            <a:prstGeom prst="rect">
              <a:avLst/>
            </a:prstGeom>
          </p:spPr>
          <p:txBody>
            <a:bodyPr wrap="square" lIns="0" tIns="0" rIns="0" bIns="0" rtlCol="0" anchor="b" anchorCtr="0">
              <a:spAutoFit/>
            </a:bodyPr>
            <a:lstStyle/>
            <a:p>
              <a:r>
                <a:rPr lang="de-DE" sz="2400" b="1" dirty="0">
                  <a:solidFill>
                    <a:srgbClr val="2699D1"/>
                  </a:solidFill>
                </a:rPr>
                <a:t>x</a:t>
              </a:r>
            </a:p>
          </p:txBody>
        </p:sp>
        <p:sp>
          <p:nvSpPr>
            <p:cNvPr id="62" name="Textfeld 61">
              <a:extLst>
                <a:ext uri="{FF2B5EF4-FFF2-40B4-BE49-F238E27FC236}">
                  <a16:creationId xmlns:a16="http://schemas.microsoft.com/office/drawing/2014/main" id="{56D4B9D3-2558-1F5A-F60D-5E7CE43A258F}"/>
                </a:ext>
              </a:extLst>
            </p:cNvPr>
            <p:cNvSpPr txBox="1"/>
            <p:nvPr/>
          </p:nvSpPr>
          <p:spPr>
            <a:xfrm>
              <a:off x="4977384" y="2589844"/>
              <a:ext cx="219456" cy="369332"/>
            </a:xfrm>
            <a:prstGeom prst="rect">
              <a:avLst/>
            </a:prstGeom>
          </p:spPr>
          <p:txBody>
            <a:bodyPr wrap="square" lIns="0" tIns="0" rIns="0" bIns="0" rtlCol="0" anchor="b" anchorCtr="0">
              <a:spAutoFit/>
            </a:bodyPr>
            <a:lstStyle/>
            <a:p>
              <a:r>
                <a:rPr lang="de-DE" sz="2400" b="1" dirty="0">
                  <a:solidFill>
                    <a:srgbClr val="2699D1"/>
                  </a:solidFill>
                </a:rPr>
                <a:t>x</a:t>
              </a:r>
            </a:p>
          </p:txBody>
        </p:sp>
        <p:sp>
          <p:nvSpPr>
            <p:cNvPr id="63" name="Textfeld 62">
              <a:extLst>
                <a:ext uri="{FF2B5EF4-FFF2-40B4-BE49-F238E27FC236}">
                  <a16:creationId xmlns:a16="http://schemas.microsoft.com/office/drawing/2014/main" id="{EC0942E6-120F-97FC-FCB9-58B400B5374D}"/>
                </a:ext>
              </a:extLst>
            </p:cNvPr>
            <p:cNvSpPr txBox="1"/>
            <p:nvPr/>
          </p:nvSpPr>
          <p:spPr>
            <a:xfrm>
              <a:off x="4971345" y="3000908"/>
              <a:ext cx="219456" cy="369332"/>
            </a:xfrm>
            <a:prstGeom prst="rect">
              <a:avLst/>
            </a:prstGeom>
          </p:spPr>
          <p:txBody>
            <a:bodyPr wrap="square" lIns="0" tIns="0" rIns="0" bIns="0" rtlCol="0" anchor="b" anchorCtr="0">
              <a:spAutoFit/>
            </a:bodyPr>
            <a:lstStyle/>
            <a:p>
              <a:r>
                <a:rPr lang="de-DE" sz="2400" b="1" dirty="0">
                  <a:solidFill>
                    <a:srgbClr val="2699D1"/>
                  </a:solidFill>
                </a:rPr>
                <a:t>x</a:t>
              </a:r>
            </a:p>
          </p:txBody>
        </p:sp>
      </p:grpSp>
      <p:grpSp>
        <p:nvGrpSpPr>
          <p:cNvPr id="2058" name="Gruppieren 2057">
            <a:extLst>
              <a:ext uri="{FF2B5EF4-FFF2-40B4-BE49-F238E27FC236}">
                <a16:creationId xmlns:a16="http://schemas.microsoft.com/office/drawing/2014/main" id="{83AF5DDE-847D-4FA6-2AB2-BEA64DD8A1A0}"/>
              </a:ext>
            </a:extLst>
          </p:cNvPr>
          <p:cNvGrpSpPr/>
          <p:nvPr/>
        </p:nvGrpSpPr>
        <p:grpSpPr>
          <a:xfrm>
            <a:off x="6515100" y="2876843"/>
            <a:ext cx="186266" cy="720000"/>
            <a:chOff x="6515100" y="2909315"/>
            <a:chExt cx="186266" cy="720000"/>
          </a:xfrm>
        </p:grpSpPr>
        <p:cxnSp>
          <p:nvCxnSpPr>
            <p:cNvPr id="2054" name="Gerader Verbinder 2053">
              <a:extLst>
                <a:ext uri="{FF2B5EF4-FFF2-40B4-BE49-F238E27FC236}">
                  <a16:creationId xmlns:a16="http://schemas.microsoft.com/office/drawing/2014/main" id="{6C616EAB-1CAF-89A5-A904-9408E39F7AEE}"/>
                </a:ext>
              </a:extLst>
            </p:cNvPr>
            <p:cNvCxnSpPr/>
            <p:nvPr/>
          </p:nvCxnSpPr>
          <p:spPr>
            <a:xfrm>
              <a:off x="6697133" y="2909315"/>
              <a:ext cx="0" cy="720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5" name="Gerader Verbinder 2054">
              <a:extLst>
                <a:ext uri="{FF2B5EF4-FFF2-40B4-BE49-F238E27FC236}">
                  <a16:creationId xmlns:a16="http://schemas.microsoft.com/office/drawing/2014/main" id="{36A0ACF5-3B17-1B27-EC1E-A10F2753D136}"/>
                </a:ext>
              </a:extLst>
            </p:cNvPr>
            <p:cNvCxnSpPr>
              <a:cxnSpLocks/>
            </p:cNvCxnSpPr>
            <p:nvPr/>
          </p:nvCxnSpPr>
          <p:spPr>
            <a:xfrm>
              <a:off x="6515100" y="2912187"/>
              <a:ext cx="18203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7" name="Gerader Verbinder 2056">
              <a:extLst>
                <a:ext uri="{FF2B5EF4-FFF2-40B4-BE49-F238E27FC236}">
                  <a16:creationId xmlns:a16="http://schemas.microsoft.com/office/drawing/2014/main" id="{74A9F710-5ECD-929B-CE4D-140EB80D87AD}"/>
                </a:ext>
              </a:extLst>
            </p:cNvPr>
            <p:cNvCxnSpPr>
              <a:cxnSpLocks/>
            </p:cNvCxnSpPr>
            <p:nvPr/>
          </p:nvCxnSpPr>
          <p:spPr>
            <a:xfrm>
              <a:off x="6519333" y="3626443"/>
              <a:ext cx="18203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9" name="Gruppieren 2058">
            <a:extLst>
              <a:ext uri="{FF2B5EF4-FFF2-40B4-BE49-F238E27FC236}">
                <a16:creationId xmlns:a16="http://schemas.microsoft.com/office/drawing/2014/main" id="{D72466AD-F0F4-B42A-BCDB-445F2B503DCA}"/>
              </a:ext>
            </a:extLst>
          </p:cNvPr>
          <p:cNvGrpSpPr/>
          <p:nvPr/>
        </p:nvGrpSpPr>
        <p:grpSpPr>
          <a:xfrm>
            <a:off x="6512983" y="2049079"/>
            <a:ext cx="186266" cy="720000"/>
            <a:chOff x="6515100" y="2909315"/>
            <a:chExt cx="186266" cy="720000"/>
          </a:xfrm>
        </p:grpSpPr>
        <p:cxnSp>
          <p:nvCxnSpPr>
            <p:cNvPr id="2060" name="Gerader Verbinder 2059">
              <a:extLst>
                <a:ext uri="{FF2B5EF4-FFF2-40B4-BE49-F238E27FC236}">
                  <a16:creationId xmlns:a16="http://schemas.microsoft.com/office/drawing/2014/main" id="{08EB6562-E76F-D980-CF66-6A874B2BA7B3}"/>
                </a:ext>
              </a:extLst>
            </p:cNvPr>
            <p:cNvCxnSpPr/>
            <p:nvPr/>
          </p:nvCxnSpPr>
          <p:spPr>
            <a:xfrm>
              <a:off x="6697133" y="2909315"/>
              <a:ext cx="0" cy="720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1" name="Gerader Verbinder 2060">
              <a:extLst>
                <a:ext uri="{FF2B5EF4-FFF2-40B4-BE49-F238E27FC236}">
                  <a16:creationId xmlns:a16="http://schemas.microsoft.com/office/drawing/2014/main" id="{4924F557-6CE1-721C-8762-E404B4599964}"/>
                </a:ext>
              </a:extLst>
            </p:cNvPr>
            <p:cNvCxnSpPr>
              <a:cxnSpLocks/>
            </p:cNvCxnSpPr>
            <p:nvPr/>
          </p:nvCxnSpPr>
          <p:spPr>
            <a:xfrm>
              <a:off x="6515100" y="2912187"/>
              <a:ext cx="18203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2" name="Gerader Verbinder 2061">
              <a:extLst>
                <a:ext uri="{FF2B5EF4-FFF2-40B4-BE49-F238E27FC236}">
                  <a16:creationId xmlns:a16="http://schemas.microsoft.com/office/drawing/2014/main" id="{3ADF1478-BA60-C2FC-E6A2-AF016EA4CA92}"/>
                </a:ext>
              </a:extLst>
            </p:cNvPr>
            <p:cNvCxnSpPr>
              <a:cxnSpLocks/>
            </p:cNvCxnSpPr>
            <p:nvPr/>
          </p:nvCxnSpPr>
          <p:spPr>
            <a:xfrm>
              <a:off x="6519333" y="3626443"/>
              <a:ext cx="18203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64" name="Textfeld 2063">
            <a:extLst>
              <a:ext uri="{FF2B5EF4-FFF2-40B4-BE49-F238E27FC236}">
                <a16:creationId xmlns:a16="http://schemas.microsoft.com/office/drawing/2014/main" id="{5BF30B23-A481-EB8F-6E7D-2E9B9B17916B}"/>
              </a:ext>
            </a:extLst>
          </p:cNvPr>
          <p:cNvSpPr txBox="1"/>
          <p:nvPr/>
        </p:nvSpPr>
        <p:spPr>
          <a:xfrm>
            <a:off x="6663225" y="2277064"/>
            <a:ext cx="12644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900" dirty="0">
                <a:solidFill>
                  <a:srgbClr val="58595B"/>
                </a:solidFill>
              </a:rPr>
              <a:t>Serienausstattung</a:t>
            </a:r>
          </a:p>
          <a:p>
            <a:r>
              <a:rPr lang="de-DE" sz="900" dirty="0">
                <a:solidFill>
                  <a:srgbClr val="58595B"/>
                </a:solidFill>
              </a:rPr>
              <a:t>Mind. 50%</a:t>
            </a:r>
            <a:endParaRPr lang="de-DE" sz="1200" dirty="0"/>
          </a:p>
        </p:txBody>
      </p:sp>
      <p:sp>
        <p:nvSpPr>
          <p:cNvPr id="2065" name="Textfeld 2064">
            <a:extLst>
              <a:ext uri="{FF2B5EF4-FFF2-40B4-BE49-F238E27FC236}">
                <a16:creationId xmlns:a16="http://schemas.microsoft.com/office/drawing/2014/main" id="{C110F8AB-E600-4D56-7F6C-E5509C67B30F}"/>
              </a:ext>
            </a:extLst>
          </p:cNvPr>
          <p:cNvSpPr txBox="1"/>
          <p:nvPr/>
        </p:nvSpPr>
        <p:spPr>
          <a:xfrm>
            <a:off x="6663225" y="3128805"/>
            <a:ext cx="12644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900" dirty="0">
                <a:solidFill>
                  <a:srgbClr val="58595B"/>
                </a:solidFill>
              </a:rPr>
              <a:t>Sonderausstattung</a:t>
            </a:r>
            <a:br>
              <a:rPr lang="de-DE" sz="900" dirty="0">
                <a:solidFill>
                  <a:srgbClr val="58595B"/>
                </a:solidFill>
              </a:rPr>
            </a:br>
            <a:r>
              <a:rPr lang="de-DE" sz="900" dirty="0">
                <a:solidFill>
                  <a:srgbClr val="58595B"/>
                </a:solidFill>
              </a:rPr>
              <a:t>Max. 50%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602326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2F0DA31F-14FA-96CD-C1D9-56369D4ADD09}"/>
              </a:ext>
            </a:extLst>
          </p:cNvPr>
          <p:cNvGrpSpPr/>
          <p:nvPr/>
        </p:nvGrpSpPr>
        <p:grpSpPr>
          <a:xfrm>
            <a:off x="3142904" y="1686589"/>
            <a:ext cx="7887045" cy="3860841"/>
            <a:chOff x="3476280" y="1895475"/>
            <a:chExt cx="7655632" cy="3607980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D9072D3A-CF2C-C037-8094-732CFB03EE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8068"/>
            <a:stretch/>
          </p:blipFill>
          <p:spPr>
            <a:xfrm>
              <a:off x="3476280" y="1971675"/>
              <a:ext cx="7655632" cy="3531780"/>
            </a:xfrm>
            <a:prstGeom prst="rect">
              <a:avLst/>
            </a:prstGeom>
          </p:spPr>
        </p:pic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1263920E-7D48-FD48-0659-4A4B3DE58A7B}"/>
                </a:ext>
              </a:extLst>
            </p:cNvPr>
            <p:cNvSpPr/>
            <p:nvPr/>
          </p:nvSpPr>
          <p:spPr>
            <a:xfrm>
              <a:off x="3543300" y="1895475"/>
              <a:ext cx="2057400" cy="1809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4" name="Titel 3">
            <a:extLst>
              <a:ext uri="{FF2B5EF4-FFF2-40B4-BE49-F238E27FC236}">
                <a16:creationId xmlns:a16="http://schemas.microsoft.com/office/drawing/2014/main" id="{EBFF9134-AA81-C222-97AF-B52B58B75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00" y="215746"/>
            <a:ext cx="9671012" cy="353943"/>
          </a:xfrm>
        </p:spPr>
        <p:txBody>
          <a:bodyPr/>
          <a:lstStyle/>
          <a:p>
            <a:r>
              <a:rPr lang="de-DE" dirty="0"/>
              <a:t>So individuell wie das Leben </a:t>
            </a:r>
            <a:endParaRPr lang="de-DE" b="1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8955F518-821D-1AD6-7951-59D10BCBD21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70000" y="901728"/>
            <a:ext cx="9102600" cy="427979"/>
          </a:xfrm>
        </p:spPr>
        <p:txBody>
          <a:bodyPr/>
          <a:lstStyle/>
          <a:p>
            <a:r>
              <a:rPr lang="de-DE" dirty="0"/>
              <a:t>Flexibilität in den Bausteinen – Gestaltungsfreiheit je nach Lebenslage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EDE19ABB-DCAC-8A80-2C90-A7FE44772E63}"/>
              </a:ext>
            </a:extLst>
          </p:cNvPr>
          <p:cNvSpPr/>
          <p:nvPr/>
        </p:nvSpPr>
        <p:spPr>
          <a:xfrm>
            <a:off x="10160758" y="88710"/>
            <a:ext cx="2031242" cy="480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ADF8124-8F06-E31A-ACD1-AF20819F99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2690" y="212136"/>
            <a:ext cx="1566041" cy="378649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06C37391-BF6D-1A16-9469-3C0179261956}"/>
              </a:ext>
            </a:extLst>
          </p:cNvPr>
          <p:cNvSpPr/>
          <p:nvPr/>
        </p:nvSpPr>
        <p:spPr>
          <a:xfrm>
            <a:off x="270001" y="3513482"/>
            <a:ext cx="3073274" cy="260984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923E3D3-D0B1-BD80-45A7-9FDD22592C56}"/>
              </a:ext>
            </a:extLst>
          </p:cNvPr>
          <p:cNvSpPr txBox="1"/>
          <p:nvPr/>
        </p:nvSpPr>
        <p:spPr>
          <a:xfrm>
            <a:off x="415462" y="3591577"/>
            <a:ext cx="2853763" cy="2369880"/>
          </a:xfrm>
          <a:prstGeom prst="rect">
            <a:avLst/>
          </a:prstGeom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de-DE" sz="1100" b="1" dirty="0">
                <a:solidFill>
                  <a:srgbClr val="58595B"/>
                </a:solidFill>
              </a:rPr>
              <a:t>Versicherungsverlauf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>
                <a:solidFill>
                  <a:srgbClr val="58595B"/>
                </a:solidFill>
              </a:rPr>
              <a:t>Versicherungsbeginn mit 30 Jahren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>
                <a:solidFill>
                  <a:srgbClr val="58595B"/>
                </a:solidFill>
              </a:rPr>
              <a:t>Zuzahlung nach einer Erbschaft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>
                <a:solidFill>
                  <a:srgbClr val="58595B"/>
                </a:solidFill>
              </a:rPr>
              <a:t>Befristete Beitragsfreistellung aufgrund von Familienzuwachs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>
                <a:solidFill>
                  <a:srgbClr val="58595B"/>
                </a:solidFill>
              </a:rPr>
              <a:t>Teilentnahme für die Finanzierung der Studien seiner Kinder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>
                <a:solidFill>
                  <a:srgbClr val="58595B"/>
                </a:solidFill>
              </a:rPr>
              <a:t>Fondswechsel aufgrund sicherheitsorientierter Anlagestrategie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>
                <a:solidFill>
                  <a:srgbClr val="58595B"/>
                </a:solidFill>
              </a:rPr>
              <a:t>Beginn der fondsgebundene Auszahlungsphase mit 62 Jahren in Form einer monatlichen Rente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>
                <a:solidFill>
                  <a:srgbClr val="58595B"/>
                </a:solidFill>
              </a:rPr>
              <a:t>Verschiebung des geplanten Rentenbeginns auf das 75. Lebensjahr.</a:t>
            </a: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CB10BF75-E04C-86BA-3759-CA6ABA475AB9}"/>
              </a:ext>
            </a:extLst>
          </p:cNvPr>
          <p:cNvGrpSpPr/>
          <p:nvPr/>
        </p:nvGrpSpPr>
        <p:grpSpPr>
          <a:xfrm>
            <a:off x="270000" y="1275042"/>
            <a:ext cx="3073275" cy="2130211"/>
            <a:chOff x="538471" y="1384911"/>
            <a:chExt cx="3073275" cy="2130211"/>
          </a:xfrm>
        </p:grpSpPr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8EE2F266-ABC6-9505-6B69-04C0E77020A5}"/>
                </a:ext>
              </a:extLst>
            </p:cNvPr>
            <p:cNvSpPr/>
            <p:nvPr/>
          </p:nvSpPr>
          <p:spPr>
            <a:xfrm>
              <a:off x="538471" y="1632505"/>
              <a:ext cx="3073275" cy="1882617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14F248A7-9893-839B-480B-048122F9EBA2}"/>
                </a:ext>
              </a:extLst>
            </p:cNvPr>
            <p:cNvGrpSpPr/>
            <p:nvPr/>
          </p:nvGrpSpPr>
          <p:grpSpPr>
            <a:xfrm>
              <a:off x="1375541" y="1384911"/>
              <a:ext cx="1504103" cy="1691789"/>
              <a:chOff x="1375541" y="1384911"/>
              <a:chExt cx="1504103" cy="1691789"/>
            </a:xfrm>
          </p:grpSpPr>
          <p:sp>
            <p:nvSpPr>
              <p:cNvPr id="2" name="Rechteck 1">
                <a:extLst>
                  <a:ext uri="{FF2B5EF4-FFF2-40B4-BE49-F238E27FC236}">
                    <a16:creationId xmlns:a16="http://schemas.microsoft.com/office/drawing/2014/main" id="{DDF4230F-77E5-BDD4-2AD8-06A46C8A217A}"/>
                  </a:ext>
                </a:extLst>
              </p:cNvPr>
              <p:cNvSpPr/>
              <p:nvPr/>
            </p:nvSpPr>
            <p:spPr>
              <a:xfrm>
                <a:off x="1978001" y="2234855"/>
                <a:ext cx="239658" cy="1361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1" name="Picture 2" descr="6 Punkte-Anleitung zur Erstellung individueller Personas ❘ ReachX">
                <a:extLst>
                  <a:ext uri="{FF2B5EF4-FFF2-40B4-BE49-F238E27FC236}">
                    <a16:creationId xmlns:a16="http://schemas.microsoft.com/office/drawing/2014/main" id="{E14AD367-9BEF-DE0D-C9C0-FD52ED769E1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30278" b="68889" l="70260" r="90729">
                            <a14:foregroundMark x1="78438" y1="68889" x2="82917" y2="68889"/>
                            <a14:foregroundMark x1="82917" y1="68889" x2="82917" y2="68704"/>
                            <a14:foregroundMark x1="75781" y1="38796" x2="76667" y2="38796"/>
                            <a14:foregroundMark x1="76354" y1="37593" x2="75469" y2="40370"/>
                            <a14:foregroundMark x1="76510" y1="37593" x2="80938" y2="39815"/>
                            <a14:foregroundMark x1="76042" y1="37500" x2="76510" y2="36667"/>
                            <a14:backgroundMark x1="73125" y1="40926" x2="74271" y2="54352"/>
                            <a14:backgroundMark x1="74271" y1="54352" x2="73542" y2="59259"/>
                            <a14:backgroundMark x1="77656" y1="32685" x2="84531" y2="36111"/>
                            <a14:backgroundMark x1="84531" y1="36111" x2="89323" y2="55926"/>
                            <a14:backgroundMark x1="87865" y1="58519" x2="87031" y2="46204"/>
                            <a14:backgroundMark x1="87031" y1="46204" x2="89479" y2="51389"/>
                            <a14:backgroundMark x1="72656" y1="41667" x2="72813" y2="64074"/>
                            <a14:backgroundMark x1="71510" y1="63611" x2="76979" y2="54537"/>
                            <a14:backgroundMark x1="76979" y1="54537" x2="75313" y2="41667"/>
                            <a14:backgroundMark x1="76198" y1="33704" x2="84323" y2="34815"/>
                            <a14:backgroundMark x1="84323" y1="34815" x2="89583" y2="45463"/>
                            <a14:backgroundMark x1="89583" y1="45463" x2="90469" y2="49537"/>
                            <a14:backgroundMark x1="90625" y1="50556" x2="91094" y2="51852"/>
                            <a14:backgroundMark x1="90938" y1="48241" x2="90938" y2="52407"/>
                            <a14:backgroundMark x1="70625" y1="41389" x2="71510" y2="53333"/>
                            <a14:backgroundMark x1="71510" y1="53333" x2="70885" y2="60000"/>
                            <a14:backgroundMark x1="85052" y1="43148" x2="85521" y2="57222"/>
                            <a14:backgroundMark x1="85521" y1="57222" x2="89167" y2="61852"/>
                            <a14:backgroundMark x1="75521" y1="40833" x2="75521" y2="40833"/>
                            <a14:backgroundMark x1="75417" y1="40833" x2="75417" y2="40833"/>
                            <a14:backgroundMark x1="75260" y1="40556" x2="75573" y2="41574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775" t="25733" r="7300" b="27600"/>
              <a:stretch/>
            </p:blipFill>
            <p:spPr bwMode="auto">
              <a:xfrm>
                <a:off x="1375541" y="1384911"/>
                <a:ext cx="1504103" cy="169178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7" name="Textfeld 16">
            <a:extLst>
              <a:ext uri="{FF2B5EF4-FFF2-40B4-BE49-F238E27FC236}">
                <a16:creationId xmlns:a16="http://schemas.microsoft.com/office/drawing/2014/main" id="{CBA41736-7FD8-5E55-4502-E02A8495257D}"/>
              </a:ext>
            </a:extLst>
          </p:cNvPr>
          <p:cNvSpPr txBox="1"/>
          <p:nvPr/>
        </p:nvSpPr>
        <p:spPr>
          <a:xfrm>
            <a:off x="1419224" y="6573004"/>
            <a:ext cx="4467225" cy="138499"/>
          </a:xfrm>
          <a:prstGeom prst="rect">
            <a:avLst/>
          </a:prstGeom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de-DE" sz="900" dirty="0">
                <a:solidFill>
                  <a:srgbClr val="58595B"/>
                </a:solidFill>
              </a:rPr>
              <a:t>Disclaimer: Es handelt sich hierbei um ein Gestaltungsbeispiel.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B5947E8-C503-F3E9-A717-C8C01F061336}"/>
              </a:ext>
            </a:extLst>
          </p:cNvPr>
          <p:cNvSpPr txBox="1"/>
          <p:nvPr/>
        </p:nvSpPr>
        <p:spPr>
          <a:xfrm>
            <a:off x="288624" y="2934081"/>
            <a:ext cx="305465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100" b="1" dirty="0">
                <a:solidFill>
                  <a:srgbClr val="58595B"/>
                </a:solidFill>
              </a:rPr>
              <a:t>Thomas Müller </a:t>
            </a:r>
            <a:r>
              <a:rPr lang="de-DE" sz="1100" dirty="0">
                <a:solidFill>
                  <a:srgbClr val="58595B"/>
                </a:solidFill>
              </a:rPr>
              <a:t>|</a:t>
            </a:r>
            <a:r>
              <a:rPr lang="de-DE" sz="1100" b="1" dirty="0">
                <a:solidFill>
                  <a:srgbClr val="58595B"/>
                </a:solidFill>
              </a:rPr>
              <a:t> </a:t>
            </a:r>
            <a:r>
              <a:rPr lang="de-DE" sz="1100" dirty="0">
                <a:solidFill>
                  <a:srgbClr val="58595B"/>
                </a:solidFill>
              </a:rPr>
              <a:t>Sucht nach einer langfristigen Vorsorgelösung für seine Rente.</a:t>
            </a:r>
          </a:p>
        </p:txBody>
      </p:sp>
    </p:spTree>
    <p:extLst>
      <p:ext uri="{BB962C8B-B14F-4D97-AF65-F5344CB8AC3E}">
        <p14:creationId xmlns:p14="http://schemas.microsoft.com/office/powerpoint/2010/main" val="1198370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B7BE07-F428-4810-0AEB-185E7F821A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bgerundete rechteckige Legende 4">
            <a:extLst>
              <a:ext uri="{FF2B5EF4-FFF2-40B4-BE49-F238E27FC236}">
                <a16:creationId xmlns:a16="http://schemas.microsoft.com/office/drawing/2014/main" id="{EB982785-0C97-83EC-8DB9-435DC1288A29}"/>
              </a:ext>
            </a:extLst>
          </p:cNvPr>
          <p:cNvSpPr/>
          <p:nvPr/>
        </p:nvSpPr>
        <p:spPr>
          <a:xfrm flipV="1">
            <a:off x="1750979" y="1158901"/>
            <a:ext cx="8228763" cy="1353873"/>
          </a:xfrm>
          <a:prstGeom prst="wedgeRoundRectCallout">
            <a:avLst>
              <a:gd name="adj1" fmla="val 57088"/>
              <a:gd name="adj2" fmla="val 3629"/>
              <a:gd name="adj3" fmla="val 16667"/>
            </a:avLst>
          </a:prstGeom>
          <a:solidFill>
            <a:schemeClr val="bg1"/>
          </a:solidFill>
          <a:ln>
            <a:solidFill>
              <a:srgbClr val="2699D1"/>
            </a:solidFill>
          </a:ln>
          <a:effectLst>
            <a:glow rad="63500">
              <a:srgbClr val="195AA7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3077958-07B7-919D-948B-803C914B2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398" y="276642"/>
            <a:ext cx="8842292" cy="353943"/>
          </a:xfrm>
        </p:spPr>
        <p:txBody>
          <a:bodyPr/>
          <a:lstStyle/>
          <a:p>
            <a:r>
              <a:rPr lang="de-DE" dirty="0"/>
              <a:t>Behauptung 1: Es gibt kein reines Pangaea Life Produkt mehr</a:t>
            </a:r>
            <a:endParaRPr lang="de-DE" b="1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8C3FD43-763E-B968-8313-CE4376526F7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953063" y="1166416"/>
            <a:ext cx="7774831" cy="1243587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de-DE" dirty="0"/>
              <a:t>Von wegen: </a:t>
            </a:r>
          </a:p>
          <a:p>
            <a:pPr>
              <a:spcAft>
                <a:spcPts val="600"/>
              </a:spcAft>
            </a:pPr>
            <a:r>
              <a:rPr lang="de-DE" b="0" dirty="0"/>
              <a:t>Bei Blue Invest können Kundinnen und Kunden weiterhin zu 100 % in Pangaea Life Fonds investieren. Neben den beiden Pangaea Life Fonds gibt es zusätzlich die Möglichkeit bis zu 50% in weitere nachhaltige Fonds und ETFs zu anlegen.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B882B818-4CD5-EEF0-AAF2-018979ED6AA2}"/>
              </a:ext>
            </a:extLst>
          </p:cNvPr>
          <p:cNvSpPr/>
          <p:nvPr/>
        </p:nvSpPr>
        <p:spPr>
          <a:xfrm>
            <a:off x="10160758" y="88710"/>
            <a:ext cx="2031242" cy="480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91354BE-663A-5300-2A7C-AA57F1857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2690" y="212136"/>
            <a:ext cx="1566041" cy="378649"/>
          </a:xfrm>
          <a:prstGeom prst="rect">
            <a:avLst/>
          </a:prstGeom>
        </p:spPr>
      </p:pic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AA5C0B8D-108E-9158-E7C6-D05A77279F87}"/>
              </a:ext>
            </a:extLst>
          </p:cNvPr>
          <p:cNvGrpSpPr/>
          <p:nvPr/>
        </p:nvGrpSpPr>
        <p:grpSpPr>
          <a:xfrm>
            <a:off x="1023257" y="3017105"/>
            <a:ext cx="10658476" cy="3192423"/>
            <a:chOff x="1023257" y="3017105"/>
            <a:chExt cx="10658476" cy="3192423"/>
          </a:xfrm>
        </p:grpSpPr>
        <p:graphicFrame>
          <p:nvGraphicFramePr>
            <p:cNvPr id="7" name="Diagrammplatzhalter 3">
              <a:extLst>
                <a:ext uri="{FF2B5EF4-FFF2-40B4-BE49-F238E27FC236}">
                  <a16:creationId xmlns:a16="http://schemas.microsoft.com/office/drawing/2014/main" id="{4D91AC92-3AC6-2AEB-CA46-66C9EFA98E2E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74047691"/>
                </p:ext>
              </p:extLst>
            </p:nvPr>
          </p:nvGraphicFramePr>
          <p:xfrm>
            <a:off x="1253088" y="3621128"/>
            <a:ext cx="2393216" cy="2588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11" name="Diagrammplatzhalter 3">
              <a:extLst>
                <a:ext uri="{FF2B5EF4-FFF2-40B4-BE49-F238E27FC236}">
                  <a16:creationId xmlns:a16="http://schemas.microsoft.com/office/drawing/2014/main" id="{B3CC7F20-571F-E9D8-269D-6E13427C064F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134747380"/>
                </p:ext>
              </p:extLst>
            </p:nvPr>
          </p:nvGraphicFramePr>
          <p:xfrm>
            <a:off x="4899392" y="3621128"/>
            <a:ext cx="2393216" cy="2588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12" name="Diagrammplatzhalter 3">
              <a:extLst>
                <a:ext uri="{FF2B5EF4-FFF2-40B4-BE49-F238E27FC236}">
                  <a16:creationId xmlns:a16="http://schemas.microsoft.com/office/drawing/2014/main" id="{9E90ACF9-9CFD-4BC3-307F-4EF1D9DE7EA7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400072816"/>
                </p:ext>
              </p:extLst>
            </p:nvPr>
          </p:nvGraphicFramePr>
          <p:xfrm>
            <a:off x="8545696" y="3621128"/>
            <a:ext cx="2393216" cy="2588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3" name="object 35">
              <a:extLst>
                <a:ext uri="{FF2B5EF4-FFF2-40B4-BE49-F238E27FC236}">
                  <a16:creationId xmlns:a16="http://schemas.microsoft.com/office/drawing/2014/main" id="{BC57DCAB-7ADC-9EED-E687-97E0F11801ED}"/>
                </a:ext>
              </a:extLst>
            </p:cNvPr>
            <p:cNvSpPr txBox="1">
              <a:spLocks/>
            </p:cNvSpPr>
            <p:nvPr/>
          </p:nvSpPr>
          <p:spPr>
            <a:xfrm>
              <a:off x="1023257" y="3182779"/>
              <a:ext cx="2623047" cy="246221"/>
            </a:xfrm>
            <a:prstGeom prst="rect">
              <a:avLst/>
            </a:prstGeom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914400" rtl="0" eaLnBrk="1" latinLnBrk="0" hangingPunct="1">
                <a:lnSpc>
                  <a:spcPts val="1800"/>
                </a:lnSpc>
                <a:spcBef>
                  <a:spcPct val="0"/>
                </a:spcBef>
                <a:buNone/>
                <a:defRPr sz="1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de-DE" sz="1600" dirty="0">
                  <a:solidFill>
                    <a:srgbClr val="EE7F00"/>
                  </a:solidFill>
                  <a:latin typeface="Arial"/>
                  <a:cs typeface="Arial"/>
                </a:rPr>
                <a:t>100 % Blue Energy</a:t>
              </a:r>
            </a:p>
          </p:txBody>
        </p:sp>
        <p:sp>
          <p:nvSpPr>
            <p:cNvPr id="14" name="object 36">
              <a:extLst>
                <a:ext uri="{FF2B5EF4-FFF2-40B4-BE49-F238E27FC236}">
                  <a16:creationId xmlns:a16="http://schemas.microsoft.com/office/drawing/2014/main" id="{D9C3141A-AEFB-4422-CABB-DC870CA6C26F}"/>
                </a:ext>
              </a:extLst>
            </p:cNvPr>
            <p:cNvSpPr txBox="1"/>
            <p:nvPr/>
          </p:nvSpPr>
          <p:spPr>
            <a:xfrm>
              <a:off x="1480286" y="3017105"/>
              <a:ext cx="1800000" cy="15388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R="5080" algn="ctr">
                <a:lnSpc>
                  <a:spcPts val="1200"/>
                </a:lnSpc>
                <a:spcBef>
                  <a:spcPts val="60"/>
                </a:spcBef>
              </a:pPr>
              <a:r>
                <a:rPr lang="de-DE" sz="1000" spc="-5" dirty="0">
                  <a:solidFill>
                    <a:srgbClr val="58595B"/>
                  </a:solidFill>
                  <a:latin typeface="Arial"/>
                  <a:cs typeface="Arial"/>
                </a:rPr>
                <a:t>Beispiel 1</a:t>
              </a:r>
              <a:endParaRPr sz="1000" dirty="0">
                <a:solidFill>
                  <a:srgbClr val="58595B"/>
                </a:solidFill>
                <a:latin typeface="Arial"/>
                <a:cs typeface="Arial"/>
              </a:endParaRPr>
            </a:p>
          </p:txBody>
        </p:sp>
        <p:sp>
          <p:nvSpPr>
            <p:cNvPr id="15" name="object 36">
              <a:extLst>
                <a:ext uri="{FF2B5EF4-FFF2-40B4-BE49-F238E27FC236}">
                  <a16:creationId xmlns:a16="http://schemas.microsoft.com/office/drawing/2014/main" id="{508112BC-5F50-69CA-C315-98D33ED4D864}"/>
                </a:ext>
              </a:extLst>
            </p:cNvPr>
            <p:cNvSpPr txBox="1"/>
            <p:nvPr/>
          </p:nvSpPr>
          <p:spPr>
            <a:xfrm>
              <a:off x="5196000" y="3017105"/>
              <a:ext cx="1800000" cy="15388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R="5080" algn="ctr">
                <a:lnSpc>
                  <a:spcPts val="1200"/>
                </a:lnSpc>
                <a:spcBef>
                  <a:spcPts val="60"/>
                </a:spcBef>
              </a:pPr>
              <a:r>
                <a:rPr lang="de-DE" sz="1000" spc="-5" dirty="0">
                  <a:solidFill>
                    <a:srgbClr val="58595B"/>
                  </a:solidFill>
                  <a:latin typeface="Arial"/>
                  <a:cs typeface="Arial"/>
                </a:rPr>
                <a:t>Beispiel 2</a:t>
              </a:r>
              <a:endParaRPr sz="1000" dirty="0">
                <a:solidFill>
                  <a:srgbClr val="58595B"/>
                </a:solidFill>
                <a:latin typeface="Arial"/>
                <a:cs typeface="Arial"/>
              </a:endParaRPr>
            </a:p>
          </p:txBody>
        </p:sp>
        <p:sp>
          <p:nvSpPr>
            <p:cNvPr id="16" name="object 36">
              <a:extLst>
                <a:ext uri="{FF2B5EF4-FFF2-40B4-BE49-F238E27FC236}">
                  <a16:creationId xmlns:a16="http://schemas.microsoft.com/office/drawing/2014/main" id="{5A6EFD7F-A751-128E-18B4-7D0F06CBC2F4}"/>
                </a:ext>
              </a:extLst>
            </p:cNvPr>
            <p:cNvSpPr txBox="1"/>
            <p:nvPr/>
          </p:nvSpPr>
          <p:spPr>
            <a:xfrm>
              <a:off x="8694000" y="3017105"/>
              <a:ext cx="1800000" cy="15388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R="5080" algn="ctr">
                <a:lnSpc>
                  <a:spcPts val="1200"/>
                </a:lnSpc>
                <a:spcBef>
                  <a:spcPts val="60"/>
                </a:spcBef>
              </a:pPr>
              <a:r>
                <a:rPr lang="de-DE" sz="1000" spc="-5" dirty="0">
                  <a:solidFill>
                    <a:srgbClr val="58595B"/>
                  </a:solidFill>
                  <a:latin typeface="Arial"/>
                  <a:cs typeface="Arial"/>
                </a:rPr>
                <a:t>Beispiel 3</a:t>
              </a:r>
              <a:endParaRPr sz="1000" dirty="0">
                <a:solidFill>
                  <a:srgbClr val="58595B"/>
                </a:solidFill>
                <a:latin typeface="Arial"/>
                <a:cs typeface="Arial"/>
              </a:endParaRPr>
            </a:p>
          </p:txBody>
        </p:sp>
        <p:sp>
          <p:nvSpPr>
            <p:cNvPr id="17" name="object 35">
              <a:extLst>
                <a:ext uri="{FF2B5EF4-FFF2-40B4-BE49-F238E27FC236}">
                  <a16:creationId xmlns:a16="http://schemas.microsoft.com/office/drawing/2014/main" id="{DF6A1D4B-BCD4-9CA0-803D-E602E272D374}"/>
                </a:ext>
              </a:extLst>
            </p:cNvPr>
            <p:cNvSpPr txBox="1">
              <a:spLocks/>
            </p:cNvSpPr>
            <p:nvPr/>
          </p:nvSpPr>
          <p:spPr>
            <a:xfrm>
              <a:off x="5196000" y="3182779"/>
              <a:ext cx="1800000" cy="492443"/>
            </a:xfrm>
            <a:prstGeom prst="rect">
              <a:avLst/>
            </a:prstGeom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914400" rtl="0" eaLnBrk="1" latinLnBrk="0" hangingPunct="1">
                <a:lnSpc>
                  <a:spcPts val="1800"/>
                </a:lnSpc>
                <a:spcBef>
                  <a:spcPct val="0"/>
                </a:spcBef>
                <a:buNone/>
                <a:defRPr sz="1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de-DE" sz="1600" dirty="0">
                  <a:solidFill>
                    <a:srgbClr val="EE7F00"/>
                  </a:solidFill>
                  <a:latin typeface="Arial"/>
                  <a:cs typeface="Arial"/>
                </a:rPr>
                <a:t>50 % Blue Energy 50 % Blue Living</a:t>
              </a:r>
            </a:p>
          </p:txBody>
        </p:sp>
        <p:sp>
          <p:nvSpPr>
            <p:cNvPr id="18" name="object 35">
              <a:extLst>
                <a:ext uri="{FF2B5EF4-FFF2-40B4-BE49-F238E27FC236}">
                  <a16:creationId xmlns:a16="http://schemas.microsoft.com/office/drawing/2014/main" id="{89827D81-F70D-DAAE-418B-05C79E0590EB}"/>
                </a:ext>
              </a:extLst>
            </p:cNvPr>
            <p:cNvSpPr txBox="1">
              <a:spLocks/>
            </p:cNvSpPr>
            <p:nvPr/>
          </p:nvSpPr>
          <p:spPr>
            <a:xfrm>
              <a:off x="8558014" y="3186929"/>
              <a:ext cx="2071971" cy="764312"/>
            </a:xfrm>
            <a:prstGeom prst="rect">
              <a:avLst/>
            </a:prstGeom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914400" rtl="0" eaLnBrk="1" latinLnBrk="0" hangingPunct="1">
                <a:lnSpc>
                  <a:spcPts val="1800"/>
                </a:lnSpc>
                <a:spcBef>
                  <a:spcPct val="0"/>
                </a:spcBef>
                <a:buNone/>
                <a:defRPr sz="1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de-DE" sz="1600" dirty="0">
                  <a:solidFill>
                    <a:srgbClr val="EE7F00"/>
                  </a:solidFill>
                  <a:latin typeface="Arial"/>
                  <a:cs typeface="Arial"/>
                </a:rPr>
                <a:t>40 % Blue Energy</a:t>
              </a:r>
            </a:p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de-DE" sz="1600" dirty="0">
                  <a:solidFill>
                    <a:srgbClr val="EE7F00"/>
                  </a:solidFill>
                  <a:latin typeface="Arial"/>
                  <a:cs typeface="Arial"/>
                </a:rPr>
                <a:t>40 % Blue Living</a:t>
              </a:r>
            </a:p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de-DE" sz="1600" dirty="0">
                  <a:solidFill>
                    <a:srgbClr val="EE7F00"/>
                  </a:solidFill>
                  <a:latin typeface="Arial"/>
                  <a:cs typeface="Arial"/>
                </a:rPr>
                <a:t>20 % Weitere Fonds</a:t>
              </a:r>
            </a:p>
          </p:txBody>
        </p:sp>
        <p:sp>
          <p:nvSpPr>
            <p:cNvPr id="19" name="object 36">
              <a:extLst>
                <a:ext uri="{FF2B5EF4-FFF2-40B4-BE49-F238E27FC236}">
                  <a16:creationId xmlns:a16="http://schemas.microsoft.com/office/drawing/2014/main" id="{56EB7EC2-882E-BC3D-D61C-13BF3C45E0BC}"/>
                </a:ext>
              </a:extLst>
            </p:cNvPr>
            <p:cNvSpPr txBox="1"/>
            <p:nvPr/>
          </p:nvSpPr>
          <p:spPr>
            <a:xfrm>
              <a:off x="1477832" y="5786297"/>
              <a:ext cx="1800000" cy="15388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R="5080" algn="ctr">
                <a:lnSpc>
                  <a:spcPts val="1200"/>
                </a:lnSpc>
                <a:spcBef>
                  <a:spcPts val="60"/>
                </a:spcBef>
              </a:pPr>
              <a:r>
                <a:rPr lang="de-DE" sz="1000" spc="-5" dirty="0">
                  <a:solidFill>
                    <a:srgbClr val="58595B"/>
                  </a:solidFill>
                  <a:latin typeface="Arial"/>
                  <a:cs typeface="Arial"/>
                </a:rPr>
                <a:t>100 %</a:t>
              </a:r>
              <a:endParaRPr sz="1000" dirty="0">
                <a:solidFill>
                  <a:srgbClr val="58595B"/>
                </a:solidFill>
                <a:latin typeface="Arial"/>
                <a:cs typeface="Arial"/>
              </a:endParaRPr>
            </a:p>
          </p:txBody>
        </p:sp>
        <p:sp>
          <p:nvSpPr>
            <p:cNvPr id="20" name="object 36">
              <a:extLst>
                <a:ext uri="{FF2B5EF4-FFF2-40B4-BE49-F238E27FC236}">
                  <a16:creationId xmlns:a16="http://schemas.microsoft.com/office/drawing/2014/main" id="{740A01C8-E345-52C5-7AA4-B1E8F02D40BB}"/>
                </a:ext>
              </a:extLst>
            </p:cNvPr>
            <p:cNvSpPr txBox="1"/>
            <p:nvPr/>
          </p:nvSpPr>
          <p:spPr>
            <a:xfrm>
              <a:off x="4429552" y="5786297"/>
              <a:ext cx="1800000" cy="15388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R="5080" algn="ctr">
                <a:lnSpc>
                  <a:spcPts val="1200"/>
                </a:lnSpc>
                <a:spcBef>
                  <a:spcPts val="60"/>
                </a:spcBef>
              </a:pPr>
              <a:r>
                <a:rPr lang="de-DE" sz="1000" spc="-5" dirty="0">
                  <a:solidFill>
                    <a:srgbClr val="58595B"/>
                  </a:solidFill>
                  <a:latin typeface="Arial"/>
                  <a:cs typeface="Arial"/>
                </a:rPr>
                <a:t>50 %</a:t>
              </a:r>
              <a:endParaRPr sz="1000" dirty="0">
                <a:solidFill>
                  <a:srgbClr val="58595B"/>
                </a:solidFill>
                <a:latin typeface="Arial"/>
                <a:cs typeface="Arial"/>
              </a:endParaRPr>
            </a:p>
          </p:txBody>
        </p:sp>
        <p:sp>
          <p:nvSpPr>
            <p:cNvPr id="21" name="object 36">
              <a:extLst>
                <a:ext uri="{FF2B5EF4-FFF2-40B4-BE49-F238E27FC236}">
                  <a16:creationId xmlns:a16="http://schemas.microsoft.com/office/drawing/2014/main" id="{43DE2341-BE08-34E6-863C-EC3793B02DA2}"/>
                </a:ext>
              </a:extLst>
            </p:cNvPr>
            <p:cNvSpPr txBox="1"/>
            <p:nvPr/>
          </p:nvSpPr>
          <p:spPr>
            <a:xfrm>
              <a:off x="5858453" y="5786297"/>
              <a:ext cx="1800000" cy="15388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R="5080" algn="ctr">
                <a:lnSpc>
                  <a:spcPts val="1200"/>
                </a:lnSpc>
                <a:spcBef>
                  <a:spcPts val="60"/>
                </a:spcBef>
              </a:pPr>
              <a:r>
                <a:rPr lang="de-DE" sz="1000" spc="-5" dirty="0">
                  <a:solidFill>
                    <a:srgbClr val="58595B"/>
                  </a:solidFill>
                  <a:latin typeface="Arial"/>
                  <a:cs typeface="Arial"/>
                </a:rPr>
                <a:t>50 %</a:t>
              </a:r>
              <a:endParaRPr sz="1000" dirty="0">
                <a:solidFill>
                  <a:srgbClr val="58595B"/>
                </a:solidFill>
                <a:latin typeface="Arial"/>
                <a:cs typeface="Arial"/>
              </a:endParaRPr>
            </a:p>
          </p:txBody>
        </p:sp>
        <p:sp>
          <p:nvSpPr>
            <p:cNvPr id="22" name="object 36">
              <a:extLst>
                <a:ext uri="{FF2B5EF4-FFF2-40B4-BE49-F238E27FC236}">
                  <a16:creationId xmlns:a16="http://schemas.microsoft.com/office/drawing/2014/main" id="{8CA2699E-4CB6-97AB-6C74-258DB80D1E39}"/>
                </a:ext>
              </a:extLst>
            </p:cNvPr>
            <p:cNvSpPr txBox="1"/>
            <p:nvPr/>
          </p:nvSpPr>
          <p:spPr>
            <a:xfrm>
              <a:off x="7677598" y="4455571"/>
              <a:ext cx="1800000" cy="15388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R="5080" algn="ctr">
                <a:lnSpc>
                  <a:spcPts val="1200"/>
                </a:lnSpc>
                <a:spcBef>
                  <a:spcPts val="60"/>
                </a:spcBef>
              </a:pPr>
              <a:r>
                <a:rPr lang="de-DE" sz="1000" spc="-5" dirty="0">
                  <a:solidFill>
                    <a:srgbClr val="58595B"/>
                  </a:solidFill>
                  <a:latin typeface="Arial"/>
                  <a:cs typeface="Arial"/>
                </a:rPr>
                <a:t>40 %</a:t>
              </a:r>
              <a:endParaRPr sz="1000" dirty="0">
                <a:solidFill>
                  <a:srgbClr val="58595B"/>
                </a:solidFill>
                <a:latin typeface="Arial"/>
                <a:cs typeface="Arial"/>
              </a:endParaRPr>
            </a:p>
          </p:txBody>
        </p:sp>
        <p:sp>
          <p:nvSpPr>
            <p:cNvPr id="25" name="object 36">
              <a:extLst>
                <a:ext uri="{FF2B5EF4-FFF2-40B4-BE49-F238E27FC236}">
                  <a16:creationId xmlns:a16="http://schemas.microsoft.com/office/drawing/2014/main" id="{C7C70A21-44AC-C19B-9F7A-A21A10A7F034}"/>
                </a:ext>
              </a:extLst>
            </p:cNvPr>
            <p:cNvSpPr txBox="1"/>
            <p:nvPr/>
          </p:nvSpPr>
          <p:spPr>
            <a:xfrm>
              <a:off x="9881733" y="4457818"/>
              <a:ext cx="1800000" cy="15388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R="5080" algn="ctr">
                <a:lnSpc>
                  <a:spcPts val="1200"/>
                </a:lnSpc>
                <a:spcBef>
                  <a:spcPts val="60"/>
                </a:spcBef>
              </a:pPr>
              <a:r>
                <a:rPr lang="de-DE" sz="1000" spc="-5" dirty="0">
                  <a:solidFill>
                    <a:srgbClr val="58595B"/>
                  </a:solidFill>
                  <a:latin typeface="Arial"/>
                  <a:cs typeface="Arial"/>
                </a:rPr>
                <a:t>40 %</a:t>
              </a:r>
              <a:endParaRPr sz="1000" dirty="0">
                <a:solidFill>
                  <a:srgbClr val="58595B"/>
                </a:solidFill>
                <a:latin typeface="Arial"/>
                <a:cs typeface="Arial"/>
              </a:endParaRPr>
            </a:p>
          </p:txBody>
        </p:sp>
        <p:sp>
          <p:nvSpPr>
            <p:cNvPr id="26" name="object 36">
              <a:extLst>
                <a:ext uri="{FF2B5EF4-FFF2-40B4-BE49-F238E27FC236}">
                  <a16:creationId xmlns:a16="http://schemas.microsoft.com/office/drawing/2014/main" id="{7FC798B3-5C18-5966-BCDA-208EFEB1EF03}"/>
                </a:ext>
              </a:extLst>
            </p:cNvPr>
            <p:cNvSpPr txBox="1"/>
            <p:nvPr/>
          </p:nvSpPr>
          <p:spPr>
            <a:xfrm>
              <a:off x="8813274" y="5789528"/>
              <a:ext cx="1800000" cy="15388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R="5080" algn="ctr">
                <a:lnSpc>
                  <a:spcPts val="1200"/>
                </a:lnSpc>
                <a:spcBef>
                  <a:spcPts val="60"/>
                </a:spcBef>
              </a:pPr>
              <a:r>
                <a:rPr lang="de-DE" sz="1000" spc="-5" dirty="0">
                  <a:solidFill>
                    <a:srgbClr val="58595B"/>
                  </a:solidFill>
                  <a:latin typeface="Arial"/>
                  <a:cs typeface="Arial"/>
                </a:rPr>
                <a:t>20 %</a:t>
              </a:r>
              <a:endParaRPr sz="1000" dirty="0">
                <a:solidFill>
                  <a:srgbClr val="58595B"/>
                </a:solidFill>
                <a:latin typeface="Arial"/>
                <a:cs typeface="Arial"/>
              </a:endParaRPr>
            </a:p>
          </p:txBody>
        </p:sp>
      </p:grpSp>
      <p:sp>
        <p:nvSpPr>
          <p:cNvPr id="8" name="object 36">
            <a:extLst>
              <a:ext uri="{FF2B5EF4-FFF2-40B4-BE49-F238E27FC236}">
                <a16:creationId xmlns:a16="http://schemas.microsoft.com/office/drawing/2014/main" id="{34DC252E-E849-4F83-685D-0EA224BC7B75}"/>
              </a:ext>
            </a:extLst>
          </p:cNvPr>
          <p:cNvSpPr txBox="1"/>
          <p:nvPr/>
        </p:nvSpPr>
        <p:spPr>
          <a:xfrm>
            <a:off x="1480286" y="3475793"/>
            <a:ext cx="18000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ctr">
              <a:lnSpc>
                <a:spcPts val="1200"/>
              </a:lnSpc>
              <a:spcBef>
                <a:spcPts val="60"/>
              </a:spcBef>
            </a:pPr>
            <a:r>
              <a:rPr lang="de-DE" sz="1000" spc="-5" dirty="0">
                <a:solidFill>
                  <a:srgbClr val="58595B"/>
                </a:solidFill>
                <a:latin typeface="Arial"/>
                <a:cs typeface="Arial"/>
              </a:rPr>
              <a:t>oder 100 % Blue Living</a:t>
            </a:r>
            <a:endParaRPr sz="1000" dirty="0">
              <a:solidFill>
                <a:srgbClr val="58595B"/>
              </a:solidFill>
              <a:latin typeface="Arial"/>
              <a:cs typeface="Arial"/>
            </a:endParaRPr>
          </a:p>
        </p:txBody>
      </p:sp>
      <p:sp>
        <p:nvSpPr>
          <p:cNvPr id="2" name="Sprechblase: rechteckig mit abgerundeten Ecken 1">
            <a:extLst>
              <a:ext uri="{FF2B5EF4-FFF2-40B4-BE49-F238E27FC236}">
                <a16:creationId xmlns:a16="http://schemas.microsoft.com/office/drawing/2014/main" id="{34E16255-C211-987D-B3A1-100723EA208B}"/>
              </a:ext>
            </a:extLst>
          </p:cNvPr>
          <p:cNvSpPr/>
          <p:nvPr/>
        </p:nvSpPr>
        <p:spPr>
          <a:xfrm>
            <a:off x="1288026" y="161809"/>
            <a:ext cx="8362750" cy="573900"/>
          </a:xfrm>
          <a:prstGeom prst="wedgeRoundRectCallout">
            <a:avLst>
              <a:gd name="adj1" fmla="val -53173"/>
              <a:gd name="adj2" fmla="val 49819"/>
              <a:gd name="adj3" fmla="val 16667"/>
            </a:avLst>
          </a:prstGeom>
          <a:noFill/>
          <a:ln>
            <a:solidFill>
              <a:srgbClr val="585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BCB05A49-8D8E-AFC9-BD26-5962E2C4A1B4}"/>
              </a:ext>
            </a:extLst>
          </p:cNvPr>
          <p:cNvGrpSpPr/>
          <p:nvPr/>
        </p:nvGrpSpPr>
        <p:grpSpPr>
          <a:xfrm>
            <a:off x="160399" y="862242"/>
            <a:ext cx="1350000" cy="1350000"/>
            <a:chOff x="160399" y="1156793"/>
            <a:chExt cx="1350000" cy="1350000"/>
          </a:xfrm>
        </p:grpSpPr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6962027F-00E2-7ED0-AD32-392C5505CA08}"/>
                </a:ext>
              </a:extLst>
            </p:cNvPr>
            <p:cNvSpPr/>
            <p:nvPr/>
          </p:nvSpPr>
          <p:spPr>
            <a:xfrm>
              <a:off x="160399" y="1156793"/>
              <a:ext cx="1350000" cy="1350000"/>
            </a:xfrm>
            <a:prstGeom prst="ellipse">
              <a:avLst/>
            </a:prstGeom>
            <a:solidFill>
              <a:srgbClr val="D3BAA5"/>
            </a:solidFill>
            <a:ln>
              <a:solidFill>
                <a:srgbClr val="D3BAA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8" name="Picture 2" descr="Benutzergruppe - Kostenlose menschen-Icons">
              <a:extLst>
                <a:ext uri="{FF2B5EF4-FFF2-40B4-BE49-F238E27FC236}">
                  <a16:creationId xmlns:a16="http://schemas.microsoft.com/office/drawing/2014/main" id="{D08F0F87-90DF-B430-5DB3-D00A172D22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335" y="1299117"/>
              <a:ext cx="1063677" cy="10636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1" name="Grafik 30">
            <a:extLst>
              <a:ext uri="{FF2B5EF4-FFF2-40B4-BE49-F238E27FC236}">
                <a16:creationId xmlns:a16="http://schemas.microsoft.com/office/drawing/2014/main" id="{BA5A2F91-2CFC-6789-7E47-B9474636AEB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6371" r="37244" b="30268"/>
          <a:stretch/>
        </p:blipFill>
        <p:spPr>
          <a:xfrm>
            <a:off x="10616033" y="1431740"/>
            <a:ext cx="1350397" cy="1346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209853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90F062-658B-72FF-5EB9-C927423292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40F9A2B3-B458-9E76-1BB2-0539DA7770F5}"/>
              </a:ext>
            </a:extLst>
          </p:cNvPr>
          <p:cNvSpPr/>
          <p:nvPr/>
        </p:nvSpPr>
        <p:spPr>
          <a:xfrm>
            <a:off x="10160758" y="88710"/>
            <a:ext cx="2031242" cy="480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40E28AB-D838-F446-4174-D997B349FC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2690" y="212136"/>
            <a:ext cx="1566041" cy="378649"/>
          </a:xfrm>
          <a:prstGeom prst="rect">
            <a:avLst/>
          </a:prstGeom>
        </p:spPr>
      </p:pic>
      <p:sp>
        <p:nvSpPr>
          <p:cNvPr id="3" name="Abgerundete rechteckige Legende 4">
            <a:extLst>
              <a:ext uri="{FF2B5EF4-FFF2-40B4-BE49-F238E27FC236}">
                <a16:creationId xmlns:a16="http://schemas.microsoft.com/office/drawing/2014/main" id="{765F8F01-8834-3762-3312-C3093169C3B7}"/>
              </a:ext>
            </a:extLst>
          </p:cNvPr>
          <p:cNvSpPr/>
          <p:nvPr/>
        </p:nvSpPr>
        <p:spPr>
          <a:xfrm flipV="1">
            <a:off x="1685335" y="1004565"/>
            <a:ext cx="8228763" cy="3274911"/>
          </a:xfrm>
          <a:prstGeom prst="wedgeRoundRectCallout">
            <a:avLst>
              <a:gd name="adj1" fmla="val 57856"/>
              <a:gd name="adj2" fmla="val 14839"/>
              <a:gd name="adj3" fmla="val 16667"/>
            </a:avLst>
          </a:prstGeom>
          <a:solidFill>
            <a:schemeClr val="bg1"/>
          </a:solidFill>
          <a:ln>
            <a:solidFill>
              <a:srgbClr val="2699D1"/>
            </a:solidFill>
          </a:ln>
          <a:effectLst>
            <a:glow rad="63500">
              <a:srgbClr val="195AA7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itel 3">
            <a:extLst>
              <a:ext uri="{FF2B5EF4-FFF2-40B4-BE49-F238E27FC236}">
                <a16:creationId xmlns:a16="http://schemas.microsoft.com/office/drawing/2014/main" id="{F7DC3A63-4259-293F-0032-25F2DAD315F6}"/>
              </a:ext>
            </a:extLst>
          </p:cNvPr>
          <p:cNvSpPr txBox="1">
            <a:spLocks/>
          </p:cNvSpPr>
          <p:nvPr/>
        </p:nvSpPr>
        <p:spPr>
          <a:xfrm>
            <a:off x="1399012" y="276642"/>
            <a:ext cx="8314262" cy="35394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300" b="0" kern="1200">
                <a:solidFill>
                  <a:srgbClr val="009CD7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de-DE" dirty="0"/>
              <a:t>Behauptung 2: Die Produktkosten sind zu hoch</a:t>
            </a:r>
            <a:endParaRPr lang="de-DE" b="1" dirty="0"/>
          </a:p>
        </p:txBody>
      </p:sp>
      <p:sp>
        <p:nvSpPr>
          <p:cNvPr id="8" name="Sprechblase: rechteckig mit abgerundeten Ecken 7">
            <a:extLst>
              <a:ext uri="{FF2B5EF4-FFF2-40B4-BE49-F238E27FC236}">
                <a16:creationId xmlns:a16="http://schemas.microsoft.com/office/drawing/2014/main" id="{FCC3DC73-9456-0899-F3E6-2D37B58BB612}"/>
              </a:ext>
            </a:extLst>
          </p:cNvPr>
          <p:cNvSpPr/>
          <p:nvPr/>
        </p:nvSpPr>
        <p:spPr>
          <a:xfrm>
            <a:off x="1288026" y="161809"/>
            <a:ext cx="8425248" cy="573900"/>
          </a:xfrm>
          <a:prstGeom prst="wedgeRoundRectCallout">
            <a:avLst>
              <a:gd name="adj1" fmla="val -53173"/>
              <a:gd name="adj2" fmla="val 49819"/>
              <a:gd name="adj3" fmla="val 16667"/>
            </a:avLst>
          </a:prstGeom>
          <a:noFill/>
          <a:ln>
            <a:solidFill>
              <a:srgbClr val="585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96FD5AA4-93F4-2502-5B04-DCBB663FCD9C}"/>
              </a:ext>
            </a:extLst>
          </p:cNvPr>
          <p:cNvSpPr txBox="1">
            <a:spLocks/>
          </p:cNvSpPr>
          <p:nvPr/>
        </p:nvSpPr>
        <p:spPr>
          <a:xfrm>
            <a:off x="2053205" y="1082343"/>
            <a:ext cx="7860893" cy="3274912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1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de-DE" dirty="0"/>
              <a:t>Von wegen: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dirty="0"/>
              <a:t>Der Versicherungsmantel </a:t>
            </a:r>
            <a:r>
              <a:rPr lang="de-DE" b="0" dirty="0"/>
              <a:t>Blue </a:t>
            </a:r>
            <a:r>
              <a:rPr lang="de-DE" b="0" dirty="0" err="1"/>
              <a:t>Invest</a:t>
            </a:r>
            <a:r>
              <a:rPr lang="de-DE" b="0" dirty="0"/>
              <a:t> ist sogar </a:t>
            </a:r>
            <a:r>
              <a:rPr lang="de-DE" dirty="0"/>
              <a:t>günstiger</a:t>
            </a:r>
            <a:r>
              <a:rPr lang="de-DE" b="0" dirty="0"/>
              <a:t> im Vergleich zur Pangaea Life </a:t>
            </a:r>
            <a:r>
              <a:rPr lang="de-DE" b="0" dirty="0" err="1"/>
              <a:t>Invest</a:t>
            </a:r>
            <a:r>
              <a:rPr lang="de-DE" b="0" dirty="0"/>
              <a:t>.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b="0" dirty="0"/>
              <a:t>Bei den </a:t>
            </a:r>
            <a:r>
              <a:rPr lang="de-DE" dirty="0"/>
              <a:t>Pangaea Life Fonds </a:t>
            </a:r>
            <a:r>
              <a:rPr lang="de-DE" b="0" dirty="0"/>
              <a:t>bleibt die Zielrendite auch mit der neuen </a:t>
            </a:r>
            <a:br>
              <a:rPr lang="de-DE" b="0" dirty="0"/>
            </a:br>
            <a:r>
              <a:rPr lang="de-DE" b="0" dirty="0"/>
              <a:t>Anteilsklasse unverändert bei 5 bis 7 % nach Fondskosten.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0" dirty="0"/>
              <a:t>Um langfristig attraktive Renditen zu erzielen, sind </a:t>
            </a:r>
            <a:r>
              <a:rPr lang="de-DE" dirty="0"/>
              <a:t>Investitionen</a:t>
            </a:r>
            <a:r>
              <a:rPr lang="de-DE" b="0" dirty="0"/>
              <a:t> unerlässlich. </a:t>
            </a:r>
            <a:br>
              <a:rPr lang="de-DE" b="0" dirty="0"/>
            </a:br>
            <a:r>
              <a:rPr lang="de-DE" b="0" dirty="0"/>
              <a:t>Dazu zählt zum Beispiel der Ausbau unseres Investmentteams, um in neue </a:t>
            </a:r>
            <a:br>
              <a:rPr lang="de-DE" b="0" dirty="0"/>
            </a:br>
            <a:r>
              <a:rPr lang="de-DE" b="0" dirty="0"/>
              <a:t>Märkte zu expandieren und innovative Anlagestrategien zu entwickeln.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b="0" dirty="0"/>
          </a:p>
          <a:p>
            <a:r>
              <a:rPr lang="de-DE" b="0" dirty="0"/>
              <a:t>Siehe nächste Folie </a:t>
            </a:r>
            <a:r>
              <a:rPr lang="de-DE" b="0" dirty="0">
                <a:sym typeface="Wingdings" panose="05000000000000000000" pitchFamily="2" charset="2"/>
              </a:rPr>
              <a:t> </a:t>
            </a:r>
            <a:br>
              <a:rPr lang="de-DE" b="0" dirty="0"/>
            </a:br>
            <a:endParaRPr lang="de-DE" sz="16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6B07AE4-BDA6-859A-8CF6-6AF67D5B35D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479" t="4357" r="26303" b="35323"/>
          <a:stretch/>
        </p:blipFill>
        <p:spPr>
          <a:xfrm>
            <a:off x="10616033" y="1429940"/>
            <a:ext cx="1350000" cy="1350000"/>
          </a:xfrm>
          <a:prstGeom prst="ellipse">
            <a:avLst/>
          </a:prstGeom>
        </p:spPr>
      </p:pic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E1587EBE-0B7B-409E-8175-225F8DC7D9C5}"/>
              </a:ext>
            </a:extLst>
          </p:cNvPr>
          <p:cNvGrpSpPr/>
          <p:nvPr/>
        </p:nvGrpSpPr>
        <p:grpSpPr>
          <a:xfrm>
            <a:off x="160399" y="862242"/>
            <a:ext cx="1350000" cy="1350000"/>
            <a:chOff x="160399" y="1156793"/>
            <a:chExt cx="1350000" cy="1350000"/>
          </a:xfrm>
        </p:grpSpPr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4309942C-5C09-6296-54B2-E24393DC9C99}"/>
                </a:ext>
              </a:extLst>
            </p:cNvPr>
            <p:cNvSpPr/>
            <p:nvPr/>
          </p:nvSpPr>
          <p:spPr>
            <a:xfrm>
              <a:off x="160399" y="1156793"/>
              <a:ext cx="1350000" cy="1350000"/>
            </a:xfrm>
            <a:prstGeom prst="ellipse">
              <a:avLst/>
            </a:prstGeom>
            <a:solidFill>
              <a:srgbClr val="D3BAA5"/>
            </a:solidFill>
            <a:ln>
              <a:solidFill>
                <a:srgbClr val="D3BAA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026" name="Picture 2" descr="Benutzergruppe - Kostenlose menschen-Icons">
              <a:extLst>
                <a:ext uri="{FF2B5EF4-FFF2-40B4-BE49-F238E27FC236}">
                  <a16:creationId xmlns:a16="http://schemas.microsoft.com/office/drawing/2014/main" id="{2F9053E0-20EC-08CA-D223-A5C7DADD6C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335" y="1299117"/>
              <a:ext cx="1063677" cy="10636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76136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90F062-658B-72FF-5EB9-C927423292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3">
            <a:extLst>
              <a:ext uri="{FF2B5EF4-FFF2-40B4-BE49-F238E27FC236}">
                <a16:creationId xmlns:a16="http://schemas.microsoft.com/office/drawing/2014/main" id="{F7DC3A63-4259-293F-0032-25F2DAD315F6}"/>
              </a:ext>
            </a:extLst>
          </p:cNvPr>
          <p:cNvSpPr txBox="1">
            <a:spLocks/>
          </p:cNvSpPr>
          <p:nvPr/>
        </p:nvSpPr>
        <p:spPr>
          <a:xfrm>
            <a:off x="270000" y="212136"/>
            <a:ext cx="8314262" cy="35394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300" b="0" kern="1200">
                <a:solidFill>
                  <a:srgbClr val="009CD7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de-DE" dirty="0"/>
              <a:t>Warum haben sich die Fondskosten überhaupt verändert?</a:t>
            </a:r>
            <a:endParaRPr lang="de-DE" b="1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40F9A2B3-B458-9E76-1BB2-0539DA7770F5}"/>
              </a:ext>
            </a:extLst>
          </p:cNvPr>
          <p:cNvSpPr/>
          <p:nvPr/>
        </p:nvSpPr>
        <p:spPr>
          <a:xfrm>
            <a:off x="10160758" y="88710"/>
            <a:ext cx="2031242" cy="480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40E28AB-D838-F446-4174-D997B349FC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2690" y="212136"/>
            <a:ext cx="1566041" cy="378649"/>
          </a:xfrm>
          <a:prstGeom prst="rect">
            <a:avLst/>
          </a:prstGeom>
        </p:spPr>
      </p:pic>
      <p:sp>
        <p:nvSpPr>
          <p:cNvPr id="9" name="Textplatzhalter 5">
            <a:extLst>
              <a:ext uri="{FF2B5EF4-FFF2-40B4-BE49-F238E27FC236}">
                <a16:creationId xmlns:a16="http://schemas.microsoft.com/office/drawing/2014/main" id="{96FD5AA4-93F4-2502-5B04-DCBB663FCD9C}"/>
              </a:ext>
            </a:extLst>
          </p:cNvPr>
          <p:cNvSpPr txBox="1">
            <a:spLocks/>
          </p:cNvSpPr>
          <p:nvPr/>
        </p:nvSpPr>
        <p:spPr>
          <a:xfrm>
            <a:off x="612203" y="725089"/>
            <a:ext cx="9202687" cy="674200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1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de-DE" b="0" dirty="0">
                <a:solidFill>
                  <a:srgbClr val="58595B"/>
                </a:solidFill>
              </a:rPr>
              <a:t>Wir investieren in die Weiterentwicklung der Fonds mit dem Ziel, die historische Wertentwicklung zu festigen und das Portfolio der beiden Fonds zu stärken. Hier sind einige unserer Pläne aufgeführt:  </a:t>
            </a:r>
            <a:endParaRPr lang="de-DE" sz="1600" dirty="0">
              <a:solidFill>
                <a:srgbClr val="5859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D013FD21-6246-9230-40A0-AAC75468EF58}"/>
              </a:ext>
            </a:extLst>
          </p:cNvPr>
          <p:cNvSpPr/>
          <p:nvPr/>
        </p:nvSpPr>
        <p:spPr>
          <a:xfrm>
            <a:off x="612202" y="1892126"/>
            <a:ext cx="4387180" cy="1724297"/>
          </a:xfrm>
          <a:prstGeom prst="rect">
            <a:avLst/>
          </a:prstGeom>
          <a:ln>
            <a:solidFill>
              <a:srgbClr val="A8D6E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de-DE" sz="1400" b="1" dirty="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Blue Energy</a:t>
            </a:r>
          </a:p>
          <a:p>
            <a:pPr marL="2682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200" dirty="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Neuaufbau Finanzierungsteam </a:t>
            </a:r>
          </a:p>
          <a:p>
            <a:pPr marL="2682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200" dirty="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Aufbau neuer Technologien: Experten für Energiespeicher</a:t>
            </a:r>
          </a:p>
          <a:p>
            <a:pPr marL="2682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200" dirty="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Regionale Diversifikation: Italien</a:t>
            </a:r>
          </a:p>
          <a:p>
            <a:pPr marL="2682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200" dirty="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Prüfungsteam Hybridisierung von Projekten (global)</a:t>
            </a:r>
            <a:endParaRPr lang="de-DE" sz="1100" dirty="0">
              <a:solidFill>
                <a:srgbClr val="5859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A795E15B-66EA-33F3-1953-46E8861F27DF}"/>
              </a:ext>
            </a:extLst>
          </p:cNvPr>
          <p:cNvSpPr/>
          <p:nvPr/>
        </p:nvSpPr>
        <p:spPr>
          <a:xfrm>
            <a:off x="5427709" y="1892126"/>
            <a:ext cx="4387180" cy="1724297"/>
          </a:xfrm>
          <a:prstGeom prst="rect">
            <a:avLst/>
          </a:prstGeom>
          <a:ln>
            <a:solidFill>
              <a:srgbClr val="A8D6E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69875" lvl="1" indent="-269875">
              <a:buNone/>
            </a:pPr>
            <a:endParaRPr lang="de-DE" sz="1400" b="1" dirty="0">
              <a:solidFill>
                <a:srgbClr val="5859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9875" lvl="1" indent="-269875">
              <a:spcAft>
                <a:spcPts val="600"/>
              </a:spcAft>
              <a:buNone/>
            </a:pPr>
            <a:r>
              <a:rPr lang="de-DE" sz="1400" b="1" dirty="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Blue Living</a:t>
            </a:r>
            <a:endParaRPr lang="de-DE" sz="1400" dirty="0">
              <a:solidFill>
                <a:srgbClr val="58595B"/>
              </a:solidFill>
            </a:endParaRPr>
          </a:p>
          <a:p>
            <a:pPr marL="2682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200" dirty="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Regionale Diversifikation: USA (Teamaufbau)</a:t>
            </a:r>
          </a:p>
          <a:p>
            <a:pPr marL="2682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200" dirty="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Erweiterung der Strategie um das </a:t>
            </a:r>
            <a:r>
              <a:rPr lang="de-DE" sz="1200" dirty="0" err="1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Savvy</a:t>
            </a:r>
            <a:r>
              <a:rPr lang="de-DE" sz="1200" dirty="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-Konzept (möbliertes Wohnen)</a:t>
            </a:r>
            <a:endParaRPr lang="de-DE" sz="1400" dirty="0">
              <a:solidFill>
                <a:srgbClr val="5859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2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5859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2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5859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2B427F5A-1252-F6C8-5FE9-7BEFC469350E}"/>
              </a:ext>
            </a:extLst>
          </p:cNvPr>
          <p:cNvSpPr/>
          <p:nvPr/>
        </p:nvSpPr>
        <p:spPr>
          <a:xfrm>
            <a:off x="612201" y="3843509"/>
            <a:ext cx="9202687" cy="674200"/>
          </a:xfrm>
          <a:prstGeom prst="rect">
            <a:avLst/>
          </a:prstGeom>
          <a:ln>
            <a:solidFill>
              <a:srgbClr val="A8D6E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de-DE" sz="1400" b="1" dirty="0">
                <a:solidFill>
                  <a:srgbClr val="58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Allgemein</a:t>
            </a:r>
          </a:p>
          <a:p>
            <a:pPr marL="260350" indent="-171450">
              <a:buFont typeface="Arial" panose="020B0604020202020204" pitchFamily="34" charset="0"/>
              <a:buChar char="•"/>
            </a:pPr>
            <a:r>
              <a:rPr lang="de-DE" sz="1200" dirty="0">
                <a:solidFill>
                  <a:srgbClr val="58595B"/>
                </a:solidFill>
                <a:cs typeface="Arial" panose="020B0604020202020204" pitchFamily="34" charset="0"/>
              </a:rPr>
              <a:t>Ausbau von </a:t>
            </a:r>
            <a:r>
              <a:rPr lang="de-DE" sz="1200" b="0" dirty="0">
                <a:solidFill>
                  <a:srgbClr val="58595B"/>
                </a:solidFill>
              </a:rPr>
              <a:t>Strukturierungsexperten, um weitere Produkte auch außerhalb des Versicherungsmantels zu platzieren</a:t>
            </a:r>
            <a:endParaRPr lang="de-DE" sz="1200" dirty="0">
              <a:solidFill>
                <a:srgbClr val="58595B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492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173C1B-2F9F-2346-C266-AC15A450FE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Abgerundete rechteckige Legende 4">
            <a:extLst>
              <a:ext uri="{FF2B5EF4-FFF2-40B4-BE49-F238E27FC236}">
                <a16:creationId xmlns:a16="http://schemas.microsoft.com/office/drawing/2014/main" id="{63FDD1F2-3593-AA97-20F6-A394D11B70A5}"/>
              </a:ext>
            </a:extLst>
          </p:cNvPr>
          <p:cNvSpPr/>
          <p:nvPr/>
        </p:nvSpPr>
        <p:spPr>
          <a:xfrm flipV="1">
            <a:off x="1750979" y="1158902"/>
            <a:ext cx="8228763" cy="988029"/>
          </a:xfrm>
          <a:prstGeom prst="wedgeRoundRectCallout">
            <a:avLst>
              <a:gd name="adj1" fmla="val 57088"/>
              <a:gd name="adj2" fmla="val 3629"/>
              <a:gd name="adj3" fmla="val 16667"/>
            </a:avLst>
          </a:prstGeom>
          <a:solidFill>
            <a:schemeClr val="bg1"/>
          </a:solidFill>
          <a:ln>
            <a:solidFill>
              <a:srgbClr val="2699D1"/>
            </a:solidFill>
          </a:ln>
          <a:effectLst>
            <a:glow rad="63500">
              <a:srgbClr val="195AA7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B4DFD4F7-AEF0-FD00-271E-75162DA827DC}"/>
              </a:ext>
            </a:extLst>
          </p:cNvPr>
          <p:cNvSpPr/>
          <p:nvPr/>
        </p:nvSpPr>
        <p:spPr>
          <a:xfrm>
            <a:off x="10160758" y="88710"/>
            <a:ext cx="2031242" cy="480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55A8CC0A-FA79-2B13-8F9F-4DA67F26E6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2690" y="212136"/>
            <a:ext cx="1566041" cy="378649"/>
          </a:xfrm>
          <a:prstGeom prst="rect">
            <a:avLst/>
          </a:prstGeom>
        </p:spPr>
      </p:pic>
      <p:sp>
        <p:nvSpPr>
          <p:cNvPr id="7" name="Titel 3">
            <a:extLst>
              <a:ext uri="{FF2B5EF4-FFF2-40B4-BE49-F238E27FC236}">
                <a16:creationId xmlns:a16="http://schemas.microsoft.com/office/drawing/2014/main" id="{E4911E0A-30BB-66DB-CB10-F92A1397EB23}"/>
              </a:ext>
            </a:extLst>
          </p:cNvPr>
          <p:cNvSpPr txBox="1">
            <a:spLocks/>
          </p:cNvSpPr>
          <p:nvPr/>
        </p:nvSpPr>
        <p:spPr>
          <a:xfrm>
            <a:off x="1510398" y="276643"/>
            <a:ext cx="8202875" cy="351086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300" b="0" kern="1200">
                <a:solidFill>
                  <a:srgbClr val="009CD7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de-DE" dirty="0"/>
              <a:t>Behauptung 3: Andere Versicherungen sind flexibler</a:t>
            </a:r>
            <a:endParaRPr lang="de-DE" b="1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67A3A911-55E3-652E-F1F6-29A00AC1F358}"/>
              </a:ext>
            </a:extLst>
          </p:cNvPr>
          <p:cNvSpPr txBox="1">
            <a:spLocks/>
          </p:cNvSpPr>
          <p:nvPr/>
        </p:nvSpPr>
        <p:spPr>
          <a:xfrm>
            <a:off x="1953063" y="1166416"/>
            <a:ext cx="10408332" cy="751144"/>
          </a:xfrm>
          <a:prstGeom prst="rect">
            <a:avLst/>
          </a:prstGeom>
        </p:spPr>
        <p:txBody>
          <a:bodyPr wrap="square" lIns="0" tIns="180000" rIns="0" bIns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1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de-DE" dirty="0"/>
              <a:t>Von wegen:</a:t>
            </a:r>
          </a:p>
          <a:p>
            <a:pPr>
              <a:spcAft>
                <a:spcPts val="600"/>
              </a:spcAft>
            </a:pPr>
            <a:r>
              <a:rPr lang="de-DE" b="0" dirty="0"/>
              <a:t>Uns kann man nicht vergleichen – aber selbst wenn…</a:t>
            </a:r>
          </a:p>
        </p:txBody>
      </p:sp>
      <p:graphicFrame>
        <p:nvGraphicFramePr>
          <p:cNvPr id="12" name="Tabellenplatzhalter 8">
            <a:extLst>
              <a:ext uri="{FF2B5EF4-FFF2-40B4-BE49-F238E27FC236}">
                <a16:creationId xmlns:a16="http://schemas.microsoft.com/office/drawing/2014/main" id="{AD4C65D9-5C2B-0D7A-98C1-49B801B4A0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7949392"/>
              </p:ext>
            </p:extLst>
          </p:nvPr>
        </p:nvGraphicFramePr>
        <p:xfrm>
          <a:off x="807393" y="2493191"/>
          <a:ext cx="7091467" cy="3643804"/>
        </p:xfrm>
        <a:graphic>
          <a:graphicData uri="http://schemas.openxmlformats.org/drawingml/2006/table">
            <a:tbl>
              <a:tblPr firstRow="1" bandCol="1">
                <a:effectLst>
                  <a:outerShdw blurRad="330200" dist="244839" dir="5371894" sx="99000" sy="99000" algn="tl" rotWithShape="0">
                    <a:srgbClr val="009CD7">
                      <a:alpha val="10000"/>
                    </a:srgbClr>
                  </a:outerShdw>
                </a:effectLst>
                <a:tableStyleId>{073A0DAA-6AF3-43AB-8588-CEC1D06C72B9}</a:tableStyleId>
              </a:tblPr>
              <a:tblGrid>
                <a:gridCol w="2557780">
                  <a:extLst>
                    <a:ext uri="{9D8B030D-6E8A-4147-A177-3AD203B41FA5}">
                      <a16:colId xmlns:a16="http://schemas.microsoft.com/office/drawing/2014/main" val="4073417642"/>
                    </a:ext>
                  </a:extLst>
                </a:gridCol>
                <a:gridCol w="2315780">
                  <a:extLst>
                    <a:ext uri="{9D8B030D-6E8A-4147-A177-3AD203B41FA5}">
                      <a16:colId xmlns:a16="http://schemas.microsoft.com/office/drawing/2014/main" val="356298168"/>
                    </a:ext>
                  </a:extLst>
                </a:gridCol>
                <a:gridCol w="2217907">
                  <a:extLst>
                    <a:ext uri="{9D8B030D-6E8A-4147-A177-3AD203B41FA5}">
                      <a16:colId xmlns:a16="http://schemas.microsoft.com/office/drawing/2014/main" val="2215708399"/>
                    </a:ext>
                  </a:extLst>
                </a:gridCol>
              </a:tblGrid>
              <a:tr h="599190">
                <a:tc>
                  <a:txBody>
                    <a:bodyPr/>
                    <a:lstStyle/>
                    <a:p>
                      <a:pPr algn="ctr"/>
                      <a:endParaRPr lang="de-DE" sz="1200" b="1" dirty="0">
                        <a:solidFill>
                          <a:schemeClr val="accent1"/>
                        </a:solidFill>
                      </a:endParaRPr>
                    </a:p>
                  </a:txBody>
                  <a:tcPr marL="91465" marR="90025" marT="90000" marB="90000"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accent1"/>
                          </a:solidFill>
                        </a:rPr>
                        <a:t>Blue Invest</a:t>
                      </a:r>
                    </a:p>
                  </a:txBody>
                  <a:tcPr marL="91465" marR="90025" marT="90000" marB="90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699D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Private Finance Police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699D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der Allianz</a:t>
                      </a:r>
                    </a:p>
                  </a:txBody>
                  <a:tcPr marL="91465" marR="90025" marT="90000" marB="90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0180792"/>
                  </a:ext>
                </a:extLst>
              </a:tr>
              <a:tr h="439704">
                <a:tc>
                  <a:txBody>
                    <a:bodyPr/>
                    <a:lstStyle/>
                    <a:p>
                      <a:pPr marL="0" indent="0">
                        <a:buClr>
                          <a:srgbClr val="2699D1"/>
                        </a:buClr>
                        <a:buSzPct val="120000"/>
                        <a:buFont typeface="Wingdings" pitchFamily="2" charset="2"/>
                        <a:buNone/>
                      </a:pPr>
                      <a:r>
                        <a:rPr lang="de-DE" sz="1200" dirty="0">
                          <a:solidFill>
                            <a:srgbClr val="58595B"/>
                          </a:solidFill>
                        </a:rPr>
                        <a:t>Einmalbeitrag</a:t>
                      </a:r>
                    </a:p>
                  </a:txBody>
                  <a:tcPr marL="91465" marR="90025" marT="90000" marB="9000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8F4">
                        <a:alpha val="5024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endParaRPr lang="de-DE" sz="1000" dirty="0">
                        <a:solidFill>
                          <a:srgbClr val="58595B"/>
                        </a:solidFill>
                      </a:endParaRPr>
                    </a:p>
                  </a:txBody>
                  <a:tcPr marL="91465" marR="90025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rgbClr val="2699D1"/>
                        </a:buClr>
                        <a:buSzPct val="120000"/>
                        <a:buFont typeface="Wingdings" pitchFamily="2" charset="2"/>
                        <a:buNone/>
                      </a:pPr>
                      <a:endParaRPr lang="de-DE" sz="1000" dirty="0">
                        <a:solidFill>
                          <a:srgbClr val="58595B"/>
                        </a:solidFill>
                      </a:endParaRPr>
                    </a:p>
                  </a:txBody>
                  <a:tcPr marL="91465" marR="90025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873763"/>
                  </a:ext>
                </a:extLst>
              </a:tr>
              <a:tr h="440283">
                <a:tc>
                  <a:txBody>
                    <a:bodyPr/>
                    <a:lstStyle/>
                    <a:p>
                      <a:pPr marL="0" indent="0">
                        <a:buClr>
                          <a:srgbClr val="2699D1"/>
                        </a:buClr>
                        <a:buSzPct val="120000"/>
                        <a:buFont typeface="Wingdings" pitchFamily="2" charset="2"/>
                        <a:buNone/>
                      </a:pPr>
                      <a:r>
                        <a:rPr lang="de-DE" sz="1200" dirty="0">
                          <a:solidFill>
                            <a:srgbClr val="58595B"/>
                          </a:solidFill>
                        </a:rPr>
                        <a:t>Monatlicher Beitrag</a:t>
                      </a:r>
                    </a:p>
                  </a:txBody>
                  <a:tcPr marL="91465" marR="90025" marT="90000" marB="9000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8F4">
                        <a:alpha val="5024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endParaRPr lang="de-DE" sz="1000" dirty="0">
                        <a:solidFill>
                          <a:srgbClr val="58595B"/>
                        </a:solidFill>
                      </a:endParaRPr>
                    </a:p>
                  </a:txBody>
                  <a:tcPr marL="91465" marR="90025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rgbClr val="2699D1"/>
                        </a:buClr>
                        <a:buSzPct val="120000"/>
                        <a:buFont typeface="Wingdings" pitchFamily="2" charset="2"/>
                        <a:buNone/>
                      </a:pPr>
                      <a:endParaRPr lang="de-DE" sz="1000" dirty="0">
                        <a:solidFill>
                          <a:srgbClr val="58595B"/>
                        </a:solidFill>
                      </a:endParaRPr>
                    </a:p>
                  </a:txBody>
                  <a:tcPr marL="91465" marR="90025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4007976"/>
                  </a:ext>
                </a:extLst>
              </a:tr>
              <a:tr h="799974">
                <a:tc>
                  <a:txBody>
                    <a:bodyPr/>
                    <a:lstStyle/>
                    <a:p>
                      <a:pPr marL="0" indent="0">
                        <a:buClr>
                          <a:srgbClr val="2699D1"/>
                        </a:buClr>
                        <a:buSzPct val="120000"/>
                        <a:buFont typeface="Wingdings" pitchFamily="2" charset="2"/>
                        <a:buNone/>
                      </a:pPr>
                      <a:r>
                        <a:rPr lang="de-DE" sz="1200" dirty="0">
                          <a:solidFill>
                            <a:srgbClr val="58595B"/>
                          </a:solidFill>
                        </a:rPr>
                        <a:t>Diversifikation über weitere nachhaltige Investments und ETFs möglich</a:t>
                      </a:r>
                    </a:p>
                  </a:txBody>
                  <a:tcPr marL="91465" marR="90025" marT="90000" marB="9000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8F4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endParaRPr lang="de-DE" sz="1000" dirty="0">
                        <a:solidFill>
                          <a:srgbClr val="58595B"/>
                        </a:solidFill>
                      </a:endParaRPr>
                    </a:p>
                  </a:txBody>
                  <a:tcPr marL="91465" marR="90025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rgbClr val="2699D1"/>
                        </a:buClr>
                        <a:buSzPct val="120000"/>
                        <a:buFont typeface="Wingdings" pitchFamily="2" charset="2"/>
                        <a:buNone/>
                      </a:pPr>
                      <a:endParaRPr lang="de-DE" sz="1000" dirty="0">
                        <a:solidFill>
                          <a:srgbClr val="58595B"/>
                        </a:solidFill>
                      </a:endParaRPr>
                    </a:p>
                  </a:txBody>
                  <a:tcPr marL="91465" marR="90025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6629210"/>
                  </a:ext>
                </a:extLst>
              </a:tr>
              <a:tr h="440283">
                <a:tc>
                  <a:txBody>
                    <a:bodyPr/>
                    <a:lstStyle/>
                    <a:p>
                      <a:pPr marL="0" indent="0">
                        <a:buClr>
                          <a:srgbClr val="2699D1"/>
                        </a:buClr>
                        <a:buSzPct val="120000"/>
                        <a:buFont typeface="Wingdings" pitchFamily="2" charset="2"/>
                        <a:buNone/>
                      </a:pPr>
                      <a:r>
                        <a:rPr lang="de-DE" sz="1200" dirty="0">
                          <a:solidFill>
                            <a:srgbClr val="58595B"/>
                          </a:solidFill>
                        </a:rPr>
                        <a:t>Transparenz bei Investments</a:t>
                      </a:r>
                    </a:p>
                  </a:txBody>
                  <a:tcPr marL="91465" marR="90025" marT="90000" marB="9000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8F4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endParaRPr lang="de-DE" sz="1000" dirty="0">
                        <a:solidFill>
                          <a:srgbClr val="58595B"/>
                        </a:solidFill>
                      </a:endParaRPr>
                    </a:p>
                  </a:txBody>
                  <a:tcPr marL="91465" marR="90025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rgbClr val="2699D1"/>
                        </a:buClr>
                        <a:buSzPct val="120000"/>
                        <a:buFont typeface="Wingdings" pitchFamily="2" charset="2"/>
                        <a:buNone/>
                      </a:pPr>
                      <a:endParaRPr lang="de-DE" sz="1000" dirty="0">
                        <a:solidFill>
                          <a:srgbClr val="58595B"/>
                        </a:solidFill>
                      </a:endParaRPr>
                    </a:p>
                  </a:txBody>
                  <a:tcPr marL="91465" marR="90025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0005463"/>
                  </a:ext>
                </a:extLst>
              </a:tr>
              <a:tr h="484087">
                <a:tc>
                  <a:txBody>
                    <a:bodyPr/>
                    <a:lstStyle/>
                    <a:p>
                      <a:pPr marL="0" indent="0">
                        <a:buClr>
                          <a:srgbClr val="2699D1"/>
                        </a:buClr>
                        <a:buSzPct val="120000"/>
                        <a:buFont typeface="Wingdings" pitchFamily="2" charset="2"/>
                        <a:buNone/>
                      </a:pPr>
                      <a:r>
                        <a:rPr lang="de-DE" sz="1200" dirty="0">
                          <a:solidFill>
                            <a:srgbClr val="58595B"/>
                          </a:solidFill>
                        </a:rPr>
                        <a:t>Zuzahlungen möglich</a:t>
                      </a:r>
                    </a:p>
                  </a:txBody>
                  <a:tcPr marL="91465" marR="90025" marT="90000" marB="9000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8F4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endParaRPr lang="de-DE" sz="1000" dirty="0">
                        <a:solidFill>
                          <a:srgbClr val="58595B"/>
                        </a:solidFill>
                      </a:endParaRPr>
                    </a:p>
                  </a:txBody>
                  <a:tcPr marL="91465" marR="90025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rgbClr val="2699D1"/>
                        </a:buClr>
                        <a:buSzPct val="120000"/>
                        <a:buFont typeface="Wingdings" pitchFamily="2" charset="2"/>
                        <a:buNone/>
                      </a:pPr>
                      <a:endParaRPr lang="de-DE" sz="1000" dirty="0">
                        <a:solidFill>
                          <a:srgbClr val="58595B"/>
                        </a:solidFill>
                      </a:endParaRPr>
                    </a:p>
                  </a:txBody>
                  <a:tcPr marL="91465" marR="90025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7533290"/>
                  </a:ext>
                </a:extLst>
              </a:tr>
              <a:tr h="440283">
                <a:tc>
                  <a:txBody>
                    <a:bodyPr/>
                    <a:lstStyle/>
                    <a:p>
                      <a:pPr marL="0" indent="0">
                        <a:buClr>
                          <a:srgbClr val="2699D1"/>
                        </a:buClr>
                        <a:buSzPct val="120000"/>
                        <a:buFont typeface="Wingdings" pitchFamily="2" charset="2"/>
                        <a:buNone/>
                      </a:pPr>
                      <a:r>
                        <a:rPr lang="de-DE" sz="1200" dirty="0">
                          <a:solidFill>
                            <a:srgbClr val="58595B"/>
                          </a:solidFill>
                        </a:rPr>
                        <a:t>Entnahmen möglich</a:t>
                      </a:r>
                    </a:p>
                  </a:txBody>
                  <a:tcPr marL="91465" marR="90025" marT="90000" marB="9000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8F4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endParaRPr lang="de-DE" sz="1000" dirty="0">
                        <a:solidFill>
                          <a:srgbClr val="58595B"/>
                        </a:solidFill>
                      </a:endParaRPr>
                    </a:p>
                  </a:txBody>
                  <a:tcPr marL="91465" marR="90025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rgbClr val="2699D1"/>
                        </a:buClr>
                        <a:buSzPct val="120000"/>
                        <a:buFont typeface="Wingdings" pitchFamily="2" charset="2"/>
                        <a:buNone/>
                      </a:pPr>
                      <a:endParaRPr lang="de-DE" sz="1000" dirty="0">
                        <a:solidFill>
                          <a:srgbClr val="58595B"/>
                        </a:solidFill>
                      </a:endParaRPr>
                    </a:p>
                  </a:txBody>
                  <a:tcPr marL="91465" marR="90025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9499817"/>
                  </a:ext>
                </a:extLst>
              </a:tr>
            </a:tbl>
          </a:graphicData>
        </a:graphic>
      </p:graphicFrame>
      <p:pic>
        <p:nvPicPr>
          <p:cNvPr id="14" name="Picture 4" descr="Ja - - Nein - - Tick und Kreuz Symbol auf transparent Hintergrund. 21013497  PNG">
            <a:extLst>
              <a:ext uri="{FF2B5EF4-FFF2-40B4-BE49-F238E27FC236}">
                <a16:creationId xmlns:a16="http://schemas.microsoft.com/office/drawing/2014/main" id="{1C791839-6DFA-5696-A80F-AE566ADF19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21" r="67231" b="21973"/>
          <a:stretch/>
        </p:blipFill>
        <p:spPr bwMode="auto">
          <a:xfrm>
            <a:off x="4300566" y="3132353"/>
            <a:ext cx="407352" cy="392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Ja - - Nein - - Tick und Kreuz Symbol auf transparent Hintergrund. 21013497  PNG">
            <a:extLst>
              <a:ext uri="{FF2B5EF4-FFF2-40B4-BE49-F238E27FC236}">
                <a16:creationId xmlns:a16="http://schemas.microsoft.com/office/drawing/2014/main" id="{D6F80310-2BDF-9D0B-1B14-37DC9C9844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21" r="67231" b="21973"/>
          <a:stretch/>
        </p:blipFill>
        <p:spPr bwMode="auto">
          <a:xfrm>
            <a:off x="4300566" y="3575471"/>
            <a:ext cx="407352" cy="392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Ja - - Nein - - Tick und Kreuz Symbol auf transparent Hintergrund. 21013497  PNG">
            <a:extLst>
              <a:ext uri="{FF2B5EF4-FFF2-40B4-BE49-F238E27FC236}">
                <a16:creationId xmlns:a16="http://schemas.microsoft.com/office/drawing/2014/main" id="{F55264FD-75C2-FF49-A5C6-BC8DFE26AF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21" r="67231" b="21973"/>
          <a:stretch/>
        </p:blipFill>
        <p:spPr bwMode="auto">
          <a:xfrm>
            <a:off x="4300566" y="4159343"/>
            <a:ext cx="407352" cy="392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Ja - - Nein - - Tick und Kreuz Symbol auf transparent Hintergrund. 21013497  PNG">
            <a:extLst>
              <a:ext uri="{FF2B5EF4-FFF2-40B4-BE49-F238E27FC236}">
                <a16:creationId xmlns:a16="http://schemas.microsoft.com/office/drawing/2014/main" id="{861F88E1-27B0-35FD-54A0-DA62A89656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21" r="67231" b="21973"/>
          <a:stretch/>
        </p:blipFill>
        <p:spPr bwMode="auto">
          <a:xfrm>
            <a:off x="4300566" y="4772016"/>
            <a:ext cx="407352" cy="392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Ja - - Nein - - Tick und Kreuz Symbol auf transparent Hintergrund. 21013497  PNG">
            <a:extLst>
              <a:ext uri="{FF2B5EF4-FFF2-40B4-BE49-F238E27FC236}">
                <a16:creationId xmlns:a16="http://schemas.microsoft.com/office/drawing/2014/main" id="{79E8245D-D289-7F8B-3EAD-43A337A302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21" r="67231" b="21973"/>
          <a:stretch/>
        </p:blipFill>
        <p:spPr bwMode="auto">
          <a:xfrm>
            <a:off x="4300566" y="5269668"/>
            <a:ext cx="407352" cy="392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Ja - - Nein - - Tick und Kreuz Symbol auf transparent Hintergrund. 21013497  PNG">
            <a:extLst>
              <a:ext uri="{FF2B5EF4-FFF2-40B4-BE49-F238E27FC236}">
                <a16:creationId xmlns:a16="http://schemas.microsoft.com/office/drawing/2014/main" id="{7577441B-ECD3-FB90-06F7-33C0F41851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21" r="67231" b="21973"/>
          <a:stretch/>
        </p:blipFill>
        <p:spPr bwMode="auto">
          <a:xfrm>
            <a:off x="4300566" y="5725304"/>
            <a:ext cx="407352" cy="392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Ja - - Nein - - Tick und Kreuz Symbol auf transparent Hintergrund. 21013497  PNG">
            <a:extLst>
              <a:ext uri="{FF2B5EF4-FFF2-40B4-BE49-F238E27FC236}">
                <a16:creationId xmlns:a16="http://schemas.microsoft.com/office/drawing/2014/main" id="{87B5FFF0-DFDE-959B-27BC-15685C994D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89" t="21395" b="24884"/>
          <a:stretch/>
        </p:blipFill>
        <p:spPr bwMode="auto">
          <a:xfrm>
            <a:off x="6557672" y="3565225"/>
            <a:ext cx="402613" cy="40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Ja - - Nein - - Tick und Kreuz Symbol auf transparent Hintergrund. 21013497  PNG">
            <a:extLst>
              <a:ext uri="{FF2B5EF4-FFF2-40B4-BE49-F238E27FC236}">
                <a16:creationId xmlns:a16="http://schemas.microsoft.com/office/drawing/2014/main" id="{E6EABC83-2E21-5F62-51C1-EA9398D5BE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89" t="21395" b="24884"/>
          <a:stretch/>
        </p:blipFill>
        <p:spPr bwMode="auto">
          <a:xfrm>
            <a:off x="6562409" y="4159653"/>
            <a:ext cx="402613" cy="40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Ja - - Nein - - Tick und Kreuz Symbol auf transparent Hintergrund. 21013497  PNG">
            <a:extLst>
              <a:ext uri="{FF2B5EF4-FFF2-40B4-BE49-F238E27FC236}">
                <a16:creationId xmlns:a16="http://schemas.microsoft.com/office/drawing/2014/main" id="{1C9F2A15-7673-F355-BE5E-BE4CDF6F09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89" t="21395" b="24884"/>
          <a:stretch/>
        </p:blipFill>
        <p:spPr bwMode="auto">
          <a:xfrm>
            <a:off x="6557671" y="4778167"/>
            <a:ext cx="402613" cy="40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Ja - - Nein - - Tick und Kreuz Symbol auf transparent Hintergrund. 21013497  PNG">
            <a:extLst>
              <a:ext uri="{FF2B5EF4-FFF2-40B4-BE49-F238E27FC236}">
                <a16:creationId xmlns:a16="http://schemas.microsoft.com/office/drawing/2014/main" id="{FA3EA6D3-50A0-A658-F12B-68E74E1891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89" t="21395" b="24884"/>
          <a:stretch/>
        </p:blipFill>
        <p:spPr bwMode="auto">
          <a:xfrm>
            <a:off x="6566312" y="5256031"/>
            <a:ext cx="402613" cy="40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Ja - - Nein - - Tick und Kreuz Symbol auf transparent Hintergrund. 21013497  PNG">
            <a:extLst>
              <a:ext uri="{FF2B5EF4-FFF2-40B4-BE49-F238E27FC236}">
                <a16:creationId xmlns:a16="http://schemas.microsoft.com/office/drawing/2014/main" id="{56880C26-7C25-4635-30AB-163CA8A2E3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89" t="21395" b="24884"/>
          <a:stretch/>
        </p:blipFill>
        <p:spPr bwMode="auto">
          <a:xfrm>
            <a:off x="6557670" y="5714454"/>
            <a:ext cx="402613" cy="40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Ja - - Nein - - Tick und Kreuz Symbol auf transparent Hintergrund. 21013497  PNG">
            <a:extLst>
              <a:ext uri="{FF2B5EF4-FFF2-40B4-BE49-F238E27FC236}">
                <a16:creationId xmlns:a16="http://schemas.microsoft.com/office/drawing/2014/main" id="{9B377E99-E41A-70D7-7C14-1EE3E3FB0F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21" r="67231" b="21973"/>
          <a:stretch/>
        </p:blipFill>
        <p:spPr bwMode="auto">
          <a:xfrm>
            <a:off x="6566312" y="3132353"/>
            <a:ext cx="393973" cy="40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prechblase: rechteckig mit abgerundeten Ecken 1">
            <a:extLst>
              <a:ext uri="{FF2B5EF4-FFF2-40B4-BE49-F238E27FC236}">
                <a16:creationId xmlns:a16="http://schemas.microsoft.com/office/drawing/2014/main" id="{735338FA-9E52-1D67-062F-213F9B671FC8}"/>
              </a:ext>
            </a:extLst>
          </p:cNvPr>
          <p:cNvSpPr/>
          <p:nvPr/>
        </p:nvSpPr>
        <p:spPr>
          <a:xfrm>
            <a:off x="1288026" y="161809"/>
            <a:ext cx="8362750" cy="573900"/>
          </a:xfrm>
          <a:prstGeom prst="wedgeRoundRectCallout">
            <a:avLst>
              <a:gd name="adj1" fmla="val -53173"/>
              <a:gd name="adj2" fmla="val 49819"/>
              <a:gd name="adj3" fmla="val 16667"/>
            </a:avLst>
          </a:prstGeom>
          <a:noFill/>
          <a:ln>
            <a:solidFill>
              <a:srgbClr val="585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E6CBB967-BDA6-1771-EFB4-CF0B709BFDEE}"/>
              </a:ext>
            </a:extLst>
          </p:cNvPr>
          <p:cNvGrpSpPr/>
          <p:nvPr/>
        </p:nvGrpSpPr>
        <p:grpSpPr>
          <a:xfrm>
            <a:off x="160399" y="862242"/>
            <a:ext cx="1350000" cy="1350000"/>
            <a:chOff x="160399" y="1156793"/>
            <a:chExt cx="1350000" cy="1350000"/>
          </a:xfrm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9E904B53-E7CF-6699-F1B9-322033104A19}"/>
                </a:ext>
              </a:extLst>
            </p:cNvPr>
            <p:cNvSpPr/>
            <p:nvPr/>
          </p:nvSpPr>
          <p:spPr>
            <a:xfrm>
              <a:off x="160399" y="1156793"/>
              <a:ext cx="1350000" cy="1350000"/>
            </a:xfrm>
            <a:prstGeom prst="ellipse">
              <a:avLst/>
            </a:prstGeom>
            <a:solidFill>
              <a:srgbClr val="D3BAA5"/>
            </a:solidFill>
            <a:ln>
              <a:solidFill>
                <a:srgbClr val="D3BAA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1" name="Picture 2" descr="Benutzergruppe - Kostenlose menschen-Icons">
              <a:extLst>
                <a:ext uri="{FF2B5EF4-FFF2-40B4-BE49-F238E27FC236}">
                  <a16:creationId xmlns:a16="http://schemas.microsoft.com/office/drawing/2014/main" id="{5BFB0E00-E0BA-84C8-8728-0033195359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335" y="1299117"/>
              <a:ext cx="1063677" cy="10636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8" name="Grafik 27">
            <a:extLst>
              <a:ext uri="{FF2B5EF4-FFF2-40B4-BE49-F238E27FC236}">
                <a16:creationId xmlns:a16="http://schemas.microsoft.com/office/drawing/2014/main" id="{64592E78-168B-FAA3-529D-B181FA403EC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6371" r="37244" b="30268"/>
          <a:stretch/>
        </p:blipFill>
        <p:spPr>
          <a:xfrm>
            <a:off x="10616033" y="1431740"/>
            <a:ext cx="1350397" cy="1346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89702518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  <p:tag name="VCT-MULTIPASTE" val="37cd48c49c854a658ec5b5a0bd70c4dd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  <p:tag name="VCT-MULTIPASTE" val="37cd48c49c854a658ec5b5a0bd70c4dd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  <p:tag name="VCT-MULTIPASTE" val="37cd48c49c854a658ec5b5a0bd70c4dd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  <p:tag name="VCT-MULTIPASTE" val="37cd48c49c854a658ec5b5a0bd70c4dd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  <p:tag name="VCT-MULTIPASTE" val="37cd48c49c854a658ec5b5a0bd70c4dd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  <p:tag name="VCT-MULTIPASTE" val="37cd48c49c854a658ec5b5a0bd70c4dd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heme/theme1.xml><?xml version="1.0" encoding="utf-8"?>
<a:theme xmlns:a="http://schemas.openxmlformats.org/drawingml/2006/main" name="Titelfolien und Schlussfolie">
  <a:themeElements>
    <a:clrScheme name="die Bayerische">
      <a:dk1>
        <a:srgbClr val="000000"/>
      </a:dk1>
      <a:lt1>
        <a:srgbClr val="FFFFFF"/>
      </a:lt1>
      <a:dk2>
        <a:srgbClr val="585859"/>
      </a:dk2>
      <a:lt2>
        <a:srgbClr val="EE7F00"/>
      </a:lt2>
      <a:accent1>
        <a:srgbClr val="2699D1"/>
      </a:accent1>
      <a:accent2>
        <a:srgbClr val="66B8DE"/>
      </a:accent2>
      <a:accent3>
        <a:srgbClr val="7DC2E3"/>
      </a:accent3>
      <a:accent4>
        <a:srgbClr val="93CCE9"/>
      </a:accent4>
      <a:accent5>
        <a:srgbClr val="A8D6ED"/>
      </a:accent5>
      <a:accent6>
        <a:srgbClr val="BFE0F1"/>
      </a:accent6>
      <a:hlink>
        <a:srgbClr val="D3EAF5"/>
      </a:hlink>
      <a:folHlink>
        <a:srgbClr val="EAF5F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6" id="{00D1C601-44C7-D644-8BD9-B302AF50A7AC}" vid="{97501443-BB01-0746-B075-0D10F9A373DF}"/>
    </a:ext>
  </a:extLst>
</a:theme>
</file>

<file path=ppt/theme/theme2.xml><?xml version="1.0" encoding="utf-8"?>
<a:theme xmlns:a="http://schemas.openxmlformats.org/drawingml/2006/main" name="Inhalts-Folien-ohne_Polygone">
  <a:themeElements>
    <a:clrScheme name="die Bayerische">
      <a:dk1>
        <a:srgbClr val="000000"/>
      </a:dk1>
      <a:lt1>
        <a:srgbClr val="FFFFFF"/>
      </a:lt1>
      <a:dk2>
        <a:srgbClr val="585859"/>
      </a:dk2>
      <a:lt2>
        <a:srgbClr val="EE7F00"/>
      </a:lt2>
      <a:accent1>
        <a:srgbClr val="2699D1"/>
      </a:accent1>
      <a:accent2>
        <a:srgbClr val="66B8DE"/>
      </a:accent2>
      <a:accent3>
        <a:srgbClr val="7DC2E3"/>
      </a:accent3>
      <a:accent4>
        <a:srgbClr val="93CCE9"/>
      </a:accent4>
      <a:accent5>
        <a:srgbClr val="A8D6ED"/>
      </a:accent5>
      <a:accent6>
        <a:srgbClr val="BFE0F1"/>
      </a:accent6>
      <a:hlink>
        <a:srgbClr val="D3EAF5"/>
      </a:hlink>
      <a:folHlink>
        <a:srgbClr val="EAF5FB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lIns="0" tIns="0" rIns="0" bIns="0" anchor="b" anchorCtr="0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6" id="{00D1C601-44C7-D644-8BD9-B302AF50A7AC}" vid="{2EC95152-8E0C-C74B-99C8-17169F26766E}"/>
    </a:ext>
  </a:extLst>
</a:theme>
</file>

<file path=ppt/theme/theme3.xml><?xml version="1.0" encoding="utf-8"?>
<a:theme xmlns:a="http://schemas.openxmlformats.org/drawingml/2006/main" name="Inhalts-Folien-mit-Polygonen">
  <a:themeElements>
    <a:clrScheme name="die Bayerische">
      <a:dk1>
        <a:srgbClr val="000000"/>
      </a:dk1>
      <a:lt1>
        <a:srgbClr val="FFFFFF"/>
      </a:lt1>
      <a:dk2>
        <a:srgbClr val="585859"/>
      </a:dk2>
      <a:lt2>
        <a:srgbClr val="EE7F00"/>
      </a:lt2>
      <a:accent1>
        <a:srgbClr val="2699D1"/>
      </a:accent1>
      <a:accent2>
        <a:srgbClr val="66B8DE"/>
      </a:accent2>
      <a:accent3>
        <a:srgbClr val="7DC2E3"/>
      </a:accent3>
      <a:accent4>
        <a:srgbClr val="93CCE9"/>
      </a:accent4>
      <a:accent5>
        <a:srgbClr val="A8D6ED"/>
      </a:accent5>
      <a:accent6>
        <a:srgbClr val="BFE0F1"/>
      </a:accent6>
      <a:hlink>
        <a:srgbClr val="D3EAF5"/>
      </a:hlink>
      <a:folHlink>
        <a:srgbClr val="EAF5FB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lIns="0" tIns="0" rIns="0" bIns="0" anchor="b" anchorCtr="0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6" id="{00D1C601-44C7-D644-8BD9-B302AF50A7AC}" vid="{2EC95152-8E0C-C74B-99C8-17169F26766E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190424_DB_Template</Template>
  <TotalTime>0</TotalTime>
  <Words>1099</Words>
  <Application>Microsoft Office PowerPoint</Application>
  <PresentationFormat>Breitbild</PresentationFormat>
  <Paragraphs>161</Paragraphs>
  <Slides>16</Slides>
  <Notes>16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16</vt:i4>
      </vt:variant>
    </vt:vector>
  </HeadingPairs>
  <TitlesOfParts>
    <vt:vector size="28" baseType="lpstr">
      <vt:lpstr>Arial</vt:lpstr>
      <vt:lpstr>Calibri</vt:lpstr>
      <vt:lpstr>Georgia</vt:lpstr>
      <vt:lpstr>Gotham Narrow Bold</vt:lpstr>
      <vt:lpstr>Gotham Narrow Medium</vt:lpstr>
      <vt:lpstr>GothamNarrow-Book</vt:lpstr>
      <vt:lpstr>Symbol</vt:lpstr>
      <vt:lpstr>Times New Roman</vt:lpstr>
      <vt:lpstr>Wingdings</vt:lpstr>
      <vt:lpstr>Titelfolien und Schlussfolie</vt:lpstr>
      <vt:lpstr>Inhalts-Folien-ohne_Polygone</vt:lpstr>
      <vt:lpstr>Inhalts-Folien-mit-Polygonen</vt:lpstr>
      <vt:lpstr>PowerPoint-Präsentation</vt:lpstr>
      <vt:lpstr>Wir reden Klartext: Warum Veränderung?</vt:lpstr>
      <vt:lpstr>Warum heißt Pangaea Life Invest jetzt Blue Invest?</vt:lpstr>
      <vt:lpstr>Und was steckt drin? </vt:lpstr>
      <vt:lpstr>So individuell wie das Leben </vt:lpstr>
      <vt:lpstr>Behauptung 1: Es gibt kein reines Pangaea Life Produkt mehr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Pangaea Life Blue Energy</vt:lpstr>
      <vt:lpstr>Pangaea Life Blue Living</vt:lpstr>
      <vt:lpstr>Sieht nicht nur gut aus, sondern performt.</vt:lpstr>
      <vt:lpstr>PowerPoint-Präsentation</vt:lpstr>
      <vt:lpstr>Noch Fragen? Besuchen Sie eines unserer Webinare</vt:lpstr>
    </vt:vector>
  </TitlesOfParts>
  <Company>delvin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Pirmin Sessler</dc:creator>
  <cp:lastModifiedBy>Kristina Kellner</cp:lastModifiedBy>
  <cp:revision>133</cp:revision>
  <dcterms:created xsi:type="dcterms:W3CDTF">2019-04-24T11:15:28Z</dcterms:created>
  <dcterms:modified xsi:type="dcterms:W3CDTF">2024-04-29T09:11:56Z</dcterms:modified>
</cp:coreProperties>
</file>