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4.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15.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6.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9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8.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notesSlides/notesSlide3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34.xml" ContentType="application/vnd.openxmlformats-officedocument.presentationml.notesSlide+xml"/>
  <Override PartName="/ppt/charts/chart6.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8" r:id="rId2"/>
    <p:sldMasterId id="2147483721" r:id="rId3"/>
  </p:sldMasterIdLst>
  <p:notesMasterIdLst>
    <p:notesMasterId r:id="rId47"/>
  </p:notesMasterIdLst>
  <p:handoutMasterIdLst>
    <p:handoutMasterId r:id="rId48"/>
  </p:handoutMasterIdLst>
  <p:sldIdLst>
    <p:sldId id="293" r:id="rId4"/>
    <p:sldId id="380" r:id="rId5"/>
    <p:sldId id="425" r:id="rId6"/>
    <p:sldId id="361" r:id="rId7"/>
    <p:sldId id="424" r:id="rId8"/>
    <p:sldId id="405" r:id="rId9"/>
    <p:sldId id="414" r:id="rId10"/>
    <p:sldId id="420" r:id="rId11"/>
    <p:sldId id="402" r:id="rId12"/>
    <p:sldId id="397" r:id="rId13"/>
    <p:sldId id="395" r:id="rId14"/>
    <p:sldId id="396" r:id="rId15"/>
    <p:sldId id="398" r:id="rId16"/>
    <p:sldId id="403" r:id="rId17"/>
    <p:sldId id="423" r:id="rId18"/>
    <p:sldId id="364" r:id="rId19"/>
    <p:sldId id="382" r:id="rId20"/>
    <p:sldId id="378" r:id="rId21"/>
    <p:sldId id="377" r:id="rId22"/>
    <p:sldId id="376" r:id="rId23"/>
    <p:sldId id="354" r:id="rId24"/>
    <p:sldId id="335" r:id="rId25"/>
    <p:sldId id="384" r:id="rId26"/>
    <p:sldId id="389" r:id="rId27"/>
    <p:sldId id="416" r:id="rId28"/>
    <p:sldId id="415" r:id="rId29"/>
    <p:sldId id="418" r:id="rId30"/>
    <p:sldId id="408" r:id="rId31"/>
    <p:sldId id="407" r:id="rId32"/>
    <p:sldId id="421" r:id="rId33"/>
    <p:sldId id="393" r:id="rId34"/>
    <p:sldId id="394" r:id="rId35"/>
    <p:sldId id="401" r:id="rId36"/>
    <p:sldId id="339" r:id="rId37"/>
    <p:sldId id="340" r:id="rId38"/>
    <p:sldId id="341" r:id="rId39"/>
    <p:sldId id="279" r:id="rId40"/>
    <p:sldId id="379" r:id="rId41"/>
    <p:sldId id="263" r:id="rId42"/>
    <p:sldId id="264" r:id="rId43"/>
    <p:sldId id="295" r:id="rId44"/>
    <p:sldId id="298" r:id="rId45"/>
    <p:sldId id="296" r:id="rId4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273"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E0F1"/>
    <a:srgbClr val="2699D1"/>
    <a:srgbClr val="58595B"/>
    <a:srgbClr val="195AA7"/>
    <a:srgbClr val="A0A0A3"/>
    <a:srgbClr val="ECA95E"/>
    <a:srgbClr val="73C4EF"/>
    <a:srgbClr val="EBB475"/>
    <a:srgbClr val="F9F9F9"/>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47" autoAdjust="0"/>
    <p:restoredTop sz="81749" autoAdjust="0"/>
  </p:normalViewPr>
  <p:slideViewPr>
    <p:cSldViewPr snapToGrid="0" snapToObjects="1">
      <p:cViewPr varScale="1">
        <p:scale>
          <a:sx n="92" d="100"/>
          <a:sy n="92" d="100"/>
        </p:scale>
        <p:origin x="1650" y="78"/>
      </p:cViewPr>
      <p:guideLst>
        <p:guide pos="3840"/>
        <p:guide orient="horz" pos="2273"/>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showGuides="1">
      <p:cViewPr varScale="1">
        <p:scale>
          <a:sx n="84" d="100"/>
          <a:sy n="84" d="100"/>
        </p:scale>
        <p:origin x="305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47798742138365"/>
          <c:y val="0.12951059152677857"/>
          <c:w val="0.65577382086658265"/>
          <c:h val="0.74689361260571385"/>
        </c:manualLayout>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000" dirty="0">
                <a:solidFill>
                  <a:schemeClr val="accent1"/>
                </a:solidFill>
              </a:rPr>
              <a:t>TITEL DES DIAGRAMMS</a:t>
            </a:r>
          </a:p>
        </c:rich>
      </c:tx>
      <c:overlay val="0"/>
    </c:title>
    <c:autoTitleDeleted val="0"/>
    <c:plotArea>
      <c:layout>
        <c:manualLayout>
          <c:layoutTarget val="inner"/>
          <c:xMode val="edge"/>
          <c:yMode val="edge"/>
          <c:x val="0.14483141160027951"/>
          <c:y val="0.1361265873015873"/>
          <c:w val="0.63523654786862338"/>
          <c:h val="0.72144722222222235"/>
        </c:manualLayout>
      </c:layout>
      <c:pieChart>
        <c:varyColors val="1"/>
        <c:ser>
          <c:idx val="0"/>
          <c:order val="0"/>
          <c:tx>
            <c:strRef>
              <c:f>Tabelle1!$B$1</c:f>
              <c:strCache>
                <c:ptCount val="1"/>
                <c:pt idx="0">
                  <c:v>Verkauf</c:v>
                </c:pt>
              </c:strCache>
            </c:strRef>
          </c:tx>
          <c:spPr>
            <a:ln w="12700">
              <a:solidFill>
                <a:schemeClr val="lt1"/>
              </a:solidFill>
            </a:ln>
          </c:spPr>
          <c:dPt>
            <c:idx val="0"/>
            <c:bubble3D val="0"/>
            <c:spPr>
              <a:solidFill>
                <a:schemeClr val="accent1"/>
              </a:solidFill>
              <a:ln w="12700">
                <a:solidFill>
                  <a:schemeClr val="lt1"/>
                </a:solidFill>
              </a:ln>
              <a:effectLst/>
            </c:spPr>
            <c:extLst>
              <c:ext xmlns:c16="http://schemas.microsoft.com/office/drawing/2014/chart" uri="{C3380CC4-5D6E-409C-BE32-E72D297353CC}">
                <c16:uniqueId val="{00000001-282A-C04B-987F-8CE995D69945}"/>
              </c:ext>
            </c:extLst>
          </c:dPt>
          <c:dPt>
            <c:idx val="1"/>
            <c:bubble3D val="0"/>
            <c:spPr>
              <a:solidFill>
                <a:schemeClr val="accent2"/>
              </a:solidFill>
              <a:ln w="12700">
                <a:solidFill>
                  <a:schemeClr val="lt1"/>
                </a:solidFill>
              </a:ln>
              <a:effectLst/>
            </c:spPr>
            <c:extLst>
              <c:ext xmlns:c16="http://schemas.microsoft.com/office/drawing/2014/chart" uri="{C3380CC4-5D6E-409C-BE32-E72D297353CC}">
                <c16:uniqueId val="{00000003-282A-C04B-987F-8CE995D69945}"/>
              </c:ext>
            </c:extLst>
          </c:dPt>
          <c:dPt>
            <c:idx val="2"/>
            <c:bubble3D val="0"/>
            <c:spPr>
              <a:solidFill>
                <a:schemeClr val="accent4"/>
              </a:solidFill>
              <a:ln w="12700">
                <a:solidFill>
                  <a:schemeClr val="lt1"/>
                </a:solidFill>
              </a:ln>
              <a:effectLst/>
            </c:spPr>
            <c:extLst>
              <c:ext xmlns:c16="http://schemas.microsoft.com/office/drawing/2014/chart" uri="{C3380CC4-5D6E-409C-BE32-E72D297353CC}">
                <c16:uniqueId val="{00000005-282A-C04B-987F-8CE995D69945}"/>
              </c:ext>
            </c:extLst>
          </c:dPt>
          <c:dPt>
            <c:idx val="3"/>
            <c:bubble3D val="0"/>
            <c:spPr>
              <a:solidFill>
                <a:schemeClr val="accent6"/>
              </a:solidFill>
              <a:ln w="12700">
                <a:solidFill>
                  <a:schemeClr val="lt1"/>
                </a:solidFill>
              </a:ln>
              <a:effectLst/>
            </c:spPr>
            <c:extLst>
              <c:ext xmlns:c16="http://schemas.microsoft.com/office/drawing/2014/chart" uri="{C3380CC4-5D6E-409C-BE32-E72D297353CC}">
                <c16:uniqueId val="{00000007-282A-C04B-987F-8CE995D69945}"/>
              </c:ext>
            </c:extLst>
          </c:dPt>
          <c:dLbls>
            <c:dLbl>
              <c:idx val="0"/>
              <c:tx>
                <c:rich>
                  <a:bodyPr/>
                  <a:lstStyle/>
                  <a:p>
                    <a:fld id="{30F6C0C9-BD6D-4700-AFDB-8756C351C403}" type="VALUE">
                      <a:rPr lang="en-US" smtClean="0"/>
                      <a:pPr/>
                      <a:t>[WERT]</a:t>
                    </a:fld>
                    <a:endParaRPr lang="de-D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82A-C04B-987F-8CE995D69945}"/>
                </c:ext>
              </c:extLst>
            </c:dLbl>
            <c:dLbl>
              <c:idx val="1"/>
              <c:tx>
                <c:rich>
                  <a:bodyPr/>
                  <a:lstStyle/>
                  <a:p>
                    <a:fld id="{2C8C5737-E320-4861-8A7D-DAA4A3CA7C03}" type="VALUE">
                      <a:rPr lang="en-US" smtClean="0"/>
                      <a:pPr/>
                      <a:t>[WERT]</a:t>
                    </a:fld>
                    <a:endParaRPr lang="de-D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282A-C04B-987F-8CE995D69945}"/>
                </c:ext>
              </c:extLst>
            </c:dLbl>
            <c:dLbl>
              <c:idx val="2"/>
              <c:tx>
                <c:rich>
                  <a:bodyPr/>
                  <a:lstStyle/>
                  <a:p>
                    <a:fld id="{F74360D1-85DC-46BA-8ADC-231B9AC36F37}" type="VALUE">
                      <a:rPr lang="en-US" smtClean="0"/>
                      <a:pPr/>
                      <a:t>[WERT]</a:t>
                    </a:fld>
                    <a:endParaRPr lang="de-D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282A-C04B-987F-8CE995D69945}"/>
                </c:ext>
              </c:extLst>
            </c:dLbl>
            <c:dLbl>
              <c:idx val="3"/>
              <c:tx>
                <c:rich>
                  <a:bodyPr/>
                  <a:lstStyle/>
                  <a:p>
                    <a:fld id="{27202B2E-C529-493C-A258-A8BFF3077CD9}" type="VALUE">
                      <a:rPr lang="en-US" smtClean="0"/>
                      <a:pPr/>
                      <a:t>[WERT]</a:t>
                    </a:fld>
                    <a:endParaRPr lang="de-D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282A-C04B-987F-8CE995D69945}"/>
                </c:ext>
              </c:extLst>
            </c:dLbl>
            <c:spPr>
              <a:noFill/>
              <a:ln>
                <a:noFill/>
              </a:ln>
              <a:effectLst/>
            </c:spPr>
            <c:txPr>
              <a:bodyPr rot="0" spcFirstLastPara="1" vertOverflow="ellipsis" vert="horz" wrap="square" lIns="0" tIns="0" rIns="0" bIns="0" anchor="ctr" anchorCtr="1">
                <a:spAutoFit/>
              </a:bodyPr>
              <a:lstStyle/>
              <a:p>
                <a:pPr>
                  <a:defRPr sz="1800" b="0" i="0" u="none" strike="noStrike" kern="1200" baseline="0">
                    <a:solidFill>
                      <a:schemeClr val="tx2"/>
                    </a:solidFill>
                    <a:latin typeface="Arial" panose="020B0604020202020204" pitchFamily="34" charset="0"/>
                    <a:ea typeface="+mn-ea"/>
                    <a:cs typeface="+mn-cs"/>
                  </a:defRPr>
                </a:pPr>
                <a:endParaRPr lang="de-D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c15:spPr>
              </c:ext>
            </c:extLst>
          </c:dLbls>
          <c:cat>
            <c:strRef>
              <c:f>Tabelle1!$A$2:$A$5</c:f>
              <c:strCache>
                <c:ptCount val="4"/>
                <c:pt idx="0">
                  <c:v>Kategorie</c:v>
                </c:pt>
                <c:pt idx="1">
                  <c:v>Kategorie</c:v>
                </c:pt>
                <c:pt idx="2">
                  <c:v>Kategorie</c:v>
                </c:pt>
                <c:pt idx="3">
                  <c:v>Kategorie</c:v>
                </c:pt>
              </c:strCache>
            </c:strRef>
          </c:cat>
          <c:val>
            <c:numRef>
              <c:f>Tabelle1!$B$2:$B$5</c:f>
              <c:numCache>
                <c:formatCode>0%</c:formatCode>
                <c:ptCount val="4"/>
                <c:pt idx="0">
                  <c:v>0.1</c:v>
                </c:pt>
                <c:pt idx="1">
                  <c:v>0.1</c:v>
                </c:pt>
                <c:pt idx="2">
                  <c:v>0.1</c:v>
                </c:pt>
                <c:pt idx="3">
                  <c:v>0.7</c:v>
                </c:pt>
              </c:numCache>
            </c:numRef>
          </c:val>
          <c:extLst>
            <c:ext xmlns:c16="http://schemas.microsoft.com/office/drawing/2014/chart" uri="{C3380CC4-5D6E-409C-BE32-E72D297353CC}">
              <c16:uniqueId val="{00000008-282A-C04B-987F-8CE995D69945}"/>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b" anchorCtr="0"/>
        <a:lstStyle/>
        <a:p>
          <a:pPr>
            <a:lnSpc>
              <a:spcPts val="1200"/>
            </a:lnSpc>
            <a:defRPr sz="1000" b="0" i="0" u="none" strike="noStrike" kern="1200" baseline="0">
              <a:solidFill>
                <a:srgbClr val="58595B"/>
              </a:solidFill>
              <a:latin typeface="Arial" panose="020B0604020202020204" pitchFamily="34" charset="0"/>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sz="1000" b="1" dirty="0">
                <a:solidFill>
                  <a:schemeClr val="accent1"/>
                </a:solidFill>
              </a:rPr>
              <a:t>TITEL DES DIAGRAMMS</a:t>
            </a:r>
          </a:p>
        </c:rich>
      </c:tx>
      <c:overlay val="0"/>
      <c:spPr>
        <a:noFill/>
        <a:ln>
          <a:noFill/>
        </a:ln>
        <a:effectLst/>
      </c:spPr>
    </c:title>
    <c:autoTitleDeleted val="0"/>
    <c:plotArea>
      <c:layout>
        <c:manualLayout>
          <c:layoutTarget val="inner"/>
          <c:xMode val="edge"/>
          <c:yMode val="edge"/>
          <c:x val="0.14147798742138365"/>
          <c:y val="0.12951059152677857"/>
          <c:w val="0.65577382086658265"/>
          <c:h val="0.74689361260571385"/>
        </c:manualLayout>
      </c:layout>
      <c:pieChart>
        <c:varyColors val="1"/>
        <c:ser>
          <c:idx val="0"/>
          <c:order val="0"/>
          <c:tx>
            <c:strRef>
              <c:f>Tabelle1!$B$1</c:f>
              <c:strCache>
                <c:ptCount val="1"/>
                <c:pt idx="0">
                  <c:v>Verkauf</c:v>
                </c:pt>
              </c:strCache>
            </c:strRef>
          </c:tx>
          <c:spPr>
            <a:ln w="12700">
              <a:solidFill>
                <a:schemeClr val="bg1"/>
              </a:solidFill>
            </a:ln>
          </c:spPr>
          <c:dPt>
            <c:idx val="0"/>
            <c:bubble3D val="0"/>
            <c:spPr>
              <a:solidFill>
                <a:schemeClr val="bg2">
                  <a:lumMod val="40000"/>
                  <a:lumOff val="60000"/>
                </a:schemeClr>
              </a:solidFill>
              <a:ln w="12700">
                <a:solidFill>
                  <a:schemeClr val="bg1"/>
                </a:solidFill>
              </a:ln>
              <a:effectLst/>
            </c:spPr>
            <c:extLst>
              <c:ext xmlns:c16="http://schemas.microsoft.com/office/drawing/2014/chart" uri="{C3380CC4-5D6E-409C-BE32-E72D297353CC}">
                <c16:uniqueId val="{00000001-B281-C44E-8E2B-6AFDDA2C36AA}"/>
              </c:ext>
            </c:extLst>
          </c:dPt>
          <c:dPt>
            <c:idx val="1"/>
            <c:bubble3D val="0"/>
            <c:spPr>
              <a:solidFill>
                <a:schemeClr val="bg2"/>
              </a:solidFill>
              <a:ln w="12700">
                <a:solidFill>
                  <a:schemeClr val="bg1"/>
                </a:solidFill>
              </a:ln>
              <a:effectLst/>
            </c:spPr>
            <c:extLst>
              <c:ext xmlns:c16="http://schemas.microsoft.com/office/drawing/2014/chart" uri="{C3380CC4-5D6E-409C-BE32-E72D297353CC}">
                <c16:uniqueId val="{00000003-B281-C44E-8E2B-6AFDDA2C36AA}"/>
              </c:ext>
            </c:extLst>
          </c:dPt>
          <c:dPt>
            <c:idx val="2"/>
            <c:bubble3D val="0"/>
            <c:spPr>
              <a:solidFill>
                <a:schemeClr val="tx2">
                  <a:lumMod val="40000"/>
                  <a:lumOff val="60000"/>
                </a:schemeClr>
              </a:solidFill>
              <a:ln w="12700">
                <a:solidFill>
                  <a:schemeClr val="bg1"/>
                </a:solidFill>
              </a:ln>
              <a:effectLst/>
            </c:spPr>
            <c:extLst>
              <c:ext xmlns:c16="http://schemas.microsoft.com/office/drawing/2014/chart" uri="{C3380CC4-5D6E-409C-BE32-E72D297353CC}">
                <c16:uniqueId val="{00000005-B281-C44E-8E2B-6AFDDA2C36AA}"/>
              </c:ext>
            </c:extLst>
          </c:dPt>
          <c:dPt>
            <c:idx val="3"/>
            <c:bubble3D val="0"/>
            <c:spPr>
              <a:solidFill>
                <a:schemeClr val="tx2"/>
              </a:solidFill>
              <a:ln w="12700">
                <a:solidFill>
                  <a:schemeClr val="bg1"/>
                </a:solidFill>
              </a:ln>
              <a:effectLst/>
            </c:spPr>
            <c:extLst>
              <c:ext xmlns:c16="http://schemas.microsoft.com/office/drawing/2014/chart" uri="{C3380CC4-5D6E-409C-BE32-E72D297353CC}">
                <c16:uniqueId val="{00000007-B281-C44E-8E2B-6AFDDA2C36AA}"/>
              </c:ext>
            </c:extLst>
          </c:dPt>
          <c:dPt>
            <c:idx val="4"/>
            <c:bubble3D val="0"/>
            <c:spPr>
              <a:solidFill>
                <a:schemeClr val="accent4"/>
              </a:solidFill>
              <a:ln w="12700">
                <a:solidFill>
                  <a:schemeClr val="bg1"/>
                </a:solidFill>
              </a:ln>
              <a:effectLst/>
            </c:spPr>
            <c:extLst>
              <c:ext xmlns:c16="http://schemas.microsoft.com/office/drawing/2014/chart" uri="{C3380CC4-5D6E-409C-BE32-E72D297353CC}">
                <c16:uniqueId val="{00000009-B281-C44E-8E2B-6AFDDA2C36AA}"/>
              </c:ext>
            </c:extLst>
          </c:dPt>
          <c:dPt>
            <c:idx val="5"/>
            <c:bubble3D val="0"/>
            <c:spPr>
              <a:solidFill>
                <a:schemeClr val="accent1"/>
              </a:solidFill>
              <a:ln w="12700">
                <a:solidFill>
                  <a:schemeClr val="bg1"/>
                </a:solidFill>
              </a:ln>
              <a:effectLst/>
            </c:spPr>
            <c:extLst>
              <c:ext xmlns:c16="http://schemas.microsoft.com/office/drawing/2014/chart" uri="{C3380CC4-5D6E-409C-BE32-E72D297353CC}">
                <c16:uniqueId val="{0000000B-B281-C44E-8E2B-6AFDDA2C36AA}"/>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2"/>
                    </a:solidFill>
                    <a:latin typeface="+mn-lt"/>
                    <a:ea typeface="+mn-ea"/>
                    <a:cs typeface="+mn-cs"/>
                  </a:defRPr>
                </a:pPr>
                <a:endParaRPr lang="de-D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Tabelle1!$A$2:$A$7</c:f>
              <c:strCache>
                <c:ptCount val="6"/>
                <c:pt idx="0">
                  <c:v>Kategorie</c:v>
                </c:pt>
                <c:pt idx="1">
                  <c:v>Kategorie</c:v>
                </c:pt>
                <c:pt idx="2">
                  <c:v>Kategorie</c:v>
                </c:pt>
                <c:pt idx="3">
                  <c:v>Kategroie</c:v>
                </c:pt>
                <c:pt idx="4">
                  <c:v>Kategorie</c:v>
                </c:pt>
                <c:pt idx="5">
                  <c:v>Kategorie</c:v>
                </c:pt>
              </c:strCache>
            </c:strRef>
          </c:cat>
          <c:val>
            <c:numRef>
              <c:f>Tabelle1!$B$2:$B$7</c:f>
              <c:numCache>
                <c:formatCode>0%</c:formatCode>
                <c:ptCount val="6"/>
                <c:pt idx="0">
                  <c:v>0.08</c:v>
                </c:pt>
                <c:pt idx="1">
                  <c:v>0.15</c:v>
                </c:pt>
                <c:pt idx="2">
                  <c:v>0.08</c:v>
                </c:pt>
                <c:pt idx="3">
                  <c:v>0.1</c:v>
                </c:pt>
                <c:pt idx="4">
                  <c:v>0.2</c:v>
                </c:pt>
                <c:pt idx="5">
                  <c:v>0.3899999999999999</c:v>
                </c:pt>
              </c:numCache>
            </c:numRef>
          </c:val>
          <c:extLst>
            <c:ext xmlns:c16="http://schemas.microsoft.com/office/drawing/2014/chart" uri="{C3380CC4-5D6E-409C-BE32-E72D297353CC}">
              <c16:uniqueId val="{0000000C-B281-C44E-8E2B-6AFDDA2C36AA}"/>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lnSpc>
              <a:spcPts val="1200"/>
            </a:lnSpc>
            <a:defRPr sz="1000" b="0" i="0" u="none" strike="noStrike" kern="1200" baseline="0">
              <a:solidFill>
                <a:srgbClr val="58595B"/>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nSpc>
                <a:spcPts val="1200"/>
              </a:lnSpc>
              <a:defRPr sz="1000" b="1" i="0" u="none" strike="noStrike" kern="1200" spc="0" baseline="0">
                <a:solidFill>
                  <a:schemeClr val="tx1">
                    <a:lumMod val="65000"/>
                    <a:lumOff val="35000"/>
                  </a:schemeClr>
                </a:solidFill>
                <a:latin typeface="+mn-lt"/>
                <a:ea typeface="+mn-ea"/>
                <a:cs typeface="+mn-cs"/>
              </a:defRPr>
            </a:pPr>
            <a:r>
              <a:rPr lang="de-DE" sz="1000" b="1" dirty="0">
                <a:solidFill>
                  <a:schemeClr val="accent1"/>
                </a:solidFill>
              </a:rPr>
              <a:t>TITEL DES DIAGRAMMS</a:t>
            </a:r>
          </a:p>
        </c:rich>
      </c:tx>
      <c:overlay val="0"/>
      <c:spPr>
        <a:noFill/>
        <a:ln>
          <a:noFill/>
        </a:ln>
        <a:effectLst/>
      </c:spPr>
    </c:title>
    <c:autoTitleDeleted val="0"/>
    <c:plotArea>
      <c:layout>
        <c:manualLayout>
          <c:layoutTarget val="inner"/>
          <c:xMode val="edge"/>
          <c:yMode val="edge"/>
          <c:x val="2.428926093012395E-2"/>
          <c:y val="8.0477845126486258E-2"/>
          <c:w val="0.95142147813975209"/>
          <c:h val="0.81461995704019763"/>
        </c:manualLayout>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3-9A2D-2940-A031-BE5600882DA9}"/>
              </c:ext>
            </c:extLst>
          </c:dPt>
          <c:dPt>
            <c:idx val="1"/>
            <c:invertIfNegative val="0"/>
            <c:bubble3D val="0"/>
            <c:spPr>
              <a:solidFill>
                <a:schemeClr val="accent6"/>
              </a:solidFill>
              <a:ln>
                <a:noFill/>
              </a:ln>
              <a:effectLst/>
            </c:spPr>
            <c:extLst>
              <c:ext xmlns:c16="http://schemas.microsoft.com/office/drawing/2014/chart" uri="{C3380CC4-5D6E-409C-BE32-E72D297353CC}">
                <c16:uniqueId val="{00000004-9A2D-2940-A031-BE5600882DA9}"/>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5-9A2D-2940-A031-BE5600882DA9}"/>
              </c:ext>
            </c:extLst>
          </c:dPt>
          <c:dPt>
            <c:idx val="3"/>
            <c:invertIfNegative val="0"/>
            <c:bubble3D val="0"/>
            <c:spPr>
              <a:solidFill>
                <a:schemeClr val="accent6"/>
              </a:solidFill>
              <a:ln>
                <a:noFill/>
              </a:ln>
              <a:effectLst/>
            </c:spPr>
            <c:extLst>
              <c:ext xmlns:c16="http://schemas.microsoft.com/office/drawing/2014/chart" uri="{C3380CC4-5D6E-409C-BE32-E72D297353CC}">
                <c16:uniqueId val="{00000006-9A2D-2940-A031-BE5600882DA9}"/>
              </c:ext>
            </c:extLst>
          </c:dPt>
          <c:dPt>
            <c:idx val="5"/>
            <c:invertIfNegative val="0"/>
            <c:bubble3D val="0"/>
            <c:spPr>
              <a:solidFill>
                <a:schemeClr val="bg2"/>
              </a:solidFill>
              <a:ln>
                <a:noFill/>
              </a:ln>
              <a:effectLst/>
            </c:spPr>
            <c:extLst>
              <c:ext xmlns:c16="http://schemas.microsoft.com/office/drawing/2014/chart" uri="{C3380CC4-5D6E-409C-BE32-E72D297353CC}">
                <c16:uniqueId val="{00000008-9A2D-2940-A031-BE5600882DA9}"/>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2"/>
                    </a:solidFill>
                    <a:latin typeface="+mn-lt"/>
                    <a:ea typeface="+mn-ea"/>
                    <a:cs typeface="+mn-cs"/>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Tabelle1!$A$2:$A$7</c:f>
              <c:strCache>
                <c:ptCount val="6"/>
                <c:pt idx="0">
                  <c:v>Kategorie 1</c:v>
                </c:pt>
                <c:pt idx="1">
                  <c:v>Kategorie 2</c:v>
                </c:pt>
                <c:pt idx="2">
                  <c:v>Kategorie 3</c:v>
                </c:pt>
                <c:pt idx="3">
                  <c:v>Kategorie 4</c:v>
                </c:pt>
                <c:pt idx="4">
                  <c:v>Kategorie 5</c:v>
                </c:pt>
                <c:pt idx="5">
                  <c:v>Kategorie 6</c:v>
                </c:pt>
              </c:strCache>
            </c:strRef>
          </c:cat>
          <c:val>
            <c:numRef>
              <c:f>Tabelle1!$B$2:$B$7</c:f>
              <c:numCache>
                <c:formatCode>General</c:formatCode>
                <c:ptCount val="6"/>
                <c:pt idx="0">
                  <c:v>4.3</c:v>
                </c:pt>
                <c:pt idx="1">
                  <c:v>2.5</c:v>
                </c:pt>
                <c:pt idx="2">
                  <c:v>3.5</c:v>
                </c:pt>
                <c:pt idx="3">
                  <c:v>4.5</c:v>
                </c:pt>
                <c:pt idx="4">
                  <c:v>8</c:v>
                </c:pt>
                <c:pt idx="5">
                  <c:v>9</c:v>
                </c:pt>
              </c:numCache>
            </c:numRef>
          </c:val>
          <c:extLst>
            <c:ext xmlns:c16="http://schemas.microsoft.com/office/drawing/2014/chart" uri="{C3380CC4-5D6E-409C-BE32-E72D297353CC}">
              <c16:uniqueId val="{00000000-9A2D-2940-A031-BE5600882DA9}"/>
            </c:ext>
          </c:extLst>
        </c:ser>
        <c:ser>
          <c:idx val="1"/>
          <c:order val="1"/>
          <c:tx>
            <c:strRef>
              <c:f>Tabelle1!$C$1</c:f>
              <c:strCache>
                <c:ptCount val="1"/>
                <c:pt idx="0">
                  <c:v>Spalte2</c:v>
                </c:pt>
              </c:strCache>
            </c:strRef>
          </c:tx>
          <c:spPr>
            <a:solidFill>
              <a:schemeClr val="accent2"/>
            </a:solidFill>
            <a:ln>
              <a:noFill/>
            </a:ln>
            <a:effectLst/>
          </c:spPr>
          <c:invertIfNegative val="0"/>
          <c:cat>
            <c:strRef>
              <c:f>Tabelle1!$A$2:$A$7</c:f>
              <c:strCache>
                <c:ptCount val="6"/>
                <c:pt idx="0">
                  <c:v>Kategorie 1</c:v>
                </c:pt>
                <c:pt idx="1">
                  <c:v>Kategorie 2</c:v>
                </c:pt>
                <c:pt idx="2">
                  <c:v>Kategorie 3</c:v>
                </c:pt>
                <c:pt idx="3">
                  <c:v>Kategorie 4</c:v>
                </c:pt>
                <c:pt idx="4">
                  <c:v>Kategorie 5</c:v>
                </c:pt>
                <c:pt idx="5">
                  <c:v>Kategorie 6</c:v>
                </c:pt>
              </c:strCache>
            </c:strRef>
          </c:cat>
          <c:val>
            <c:numRef>
              <c:f>Tabelle1!$C$2:$C$7</c:f>
              <c:numCache>
                <c:formatCode>General</c:formatCode>
                <c:ptCount val="6"/>
              </c:numCache>
            </c:numRef>
          </c:val>
          <c:extLst>
            <c:ext xmlns:c16="http://schemas.microsoft.com/office/drawing/2014/chart" uri="{C3380CC4-5D6E-409C-BE32-E72D297353CC}">
              <c16:uniqueId val="{00000001-9A2D-2940-A031-BE5600882DA9}"/>
            </c:ext>
          </c:extLst>
        </c:ser>
        <c:ser>
          <c:idx val="2"/>
          <c:order val="2"/>
          <c:tx>
            <c:strRef>
              <c:f>Tabelle1!$D$1</c:f>
              <c:strCache>
                <c:ptCount val="1"/>
                <c:pt idx="0">
                  <c:v>Spalte3</c:v>
                </c:pt>
              </c:strCache>
            </c:strRef>
          </c:tx>
          <c:spPr>
            <a:solidFill>
              <a:schemeClr val="accent3"/>
            </a:solidFill>
            <a:ln>
              <a:noFill/>
            </a:ln>
            <a:effectLst/>
          </c:spPr>
          <c:invertIfNegative val="0"/>
          <c:cat>
            <c:strRef>
              <c:f>Tabelle1!$A$2:$A$7</c:f>
              <c:strCache>
                <c:ptCount val="6"/>
                <c:pt idx="0">
                  <c:v>Kategorie 1</c:v>
                </c:pt>
                <c:pt idx="1">
                  <c:v>Kategorie 2</c:v>
                </c:pt>
                <c:pt idx="2">
                  <c:v>Kategorie 3</c:v>
                </c:pt>
                <c:pt idx="3">
                  <c:v>Kategorie 4</c:v>
                </c:pt>
                <c:pt idx="4">
                  <c:v>Kategorie 5</c:v>
                </c:pt>
                <c:pt idx="5">
                  <c:v>Kategorie 6</c:v>
                </c:pt>
              </c:strCache>
            </c:strRef>
          </c:cat>
          <c:val>
            <c:numRef>
              <c:f>Tabelle1!$D$2:$D$7</c:f>
              <c:numCache>
                <c:formatCode>General</c:formatCode>
                <c:ptCount val="6"/>
              </c:numCache>
            </c:numRef>
          </c:val>
          <c:extLst>
            <c:ext xmlns:c16="http://schemas.microsoft.com/office/drawing/2014/chart" uri="{C3380CC4-5D6E-409C-BE32-E72D297353CC}">
              <c16:uniqueId val="{00000002-9A2D-2940-A031-BE5600882DA9}"/>
            </c:ext>
          </c:extLst>
        </c:ser>
        <c:dLbls>
          <c:showLegendKey val="0"/>
          <c:showVal val="0"/>
          <c:showCatName val="0"/>
          <c:showSerName val="0"/>
          <c:showPercent val="0"/>
          <c:showBubbleSize val="0"/>
        </c:dLbls>
        <c:gapWidth val="100"/>
        <c:overlap val="100"/>
        <c:axId val="255314560"/>
        <c:axId val="256462208"/>
      </c:barChart>
      <c:catAx>
        <c:axId val="255314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de-DE"/>
          </a:p>
        </c:txPr>
        <c:crossAx val="256462208"/>
        <c:crosses val="autoZero"/>
        <c:auto val="1"/>
        <c:lblAlgn val="ctr"/>
        <c:lblOffset val="100"/>
        <c:noMultiLvlLbl val="0"/>
      </c:catAx>
      <c:valAx>
        <c:axId val="256462208"/>
        <c:scaling>
          <c:orientation val="minMax"/>
          <c:max val="10"/>
        </c:scaling>
        <c:delete val="1"/>
        <c:axPos val="l"/>
        <c:majorGridlines>
          <c:spPr>
            <a:ln w="3810" cap="flat" cmpd="sng" algn="ctr">
              <a:solidFill>
                <a:schemeClr val="tx2">
                  <a:lumMod val="20000"/>
                  <a:lumOff val="80000"/>
                </a:schemeClr>
              </a:solidFill>
              <a:round/>
            </a:ln>
            <a:effectLst/>
          </c:spPr>
        </c:majorGridlines>
        <c:numFmt formatCode="General" sourceLinked="1"/>
        <c:majorTickMark val="none"/>
        <c:minorTickMark val="none"/>
        <c:tickLblPos val="nextTo"/>
        <c:crossAx val="2553145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1" i="0" u="none" strike="noStrike" kern="1200" spc="0" baseline="0">
                <a:solidFill>
                  <a:schemeClr val="accent1"/>
                </a:solidFill>
                <a:latin typeface="+mn-lt"/>
                <a:ea typeface="+mn-ea"/>
                <a:cs typeface="+mn-cs"/>
              </a:defRPr>
            </a:pPr>
            <a:r>
              <a:rPr lang="de-DE" sz="1000" b="1" dirty="0">
                <a:solidFill>
                  <a:schemeClr val="accent1"/>
                </a:solidFill>
              </a:rPr>
              <a:t>TITEL DES DIAGRAMMS</a:t>
            </a:r>
          </a:p>
        </c:rich>
      </c:tx>
      <c:overlay val="0"/>
      <c:spPr>
        <a:noFill/>
        <a:ln>
          <a:noFill/>
        </a:ln>
        <a:effectLst/>
      </c:spPr>
    </c:title>
    <c:autoTitleDeleted val="0"/>
    <c:plotArea>
      <c:layout>
        <c:manualLayout>
          <c:layoutTarget val="inner"/>
          <c:xMode val="edge"/>
          <c:yMode val="edge"/>
          <c:x val="0.17055289113540925"/>
          <c:y val="0.11371107132685911"/>
          <c:w val="0.79901928397263189"/>
          <c:h val="0.78851198563438785"/>
        </c:manualLayout>
      </c:layout>
      <c:barChart>
        <c:barDir val="bar"/>
        <c:grouping val="clustered"/>
        <c:varyColors val="0"/>
        <c:ser>
          <c:idx val="0"/>
          <c:order val="0"/>
          <c:tx>
            <c:strRef>
              <c:f>Tabelle1!$B$1</c:f>
              <c:strCache>
                <c:ptCount val="1"/>
                <c:pt idx="0">
                  <c:v>Datenreihe 1</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3-3C9D-8448-B414-FBB9046D2E0A}"/>
              </c:ext>
            </c:extLst>
          </c:dPt>
          <c:dPt>
            <c:idx val="1"/>
            <c:invertIfNegative val="0"/>
            <c:bubble3D val="0"/>
            <c:spPr>
              <a:solidFill>
                <a:schemeClr val="accent6"/>
              </a:solidFill>
              <a:ln>
                <a:noFill/>
              </a:ln>
              <a:effectLst/>
            </c:spPr>
            <c:extLst>
              <c:ext xmlns:c16="http://schemas.microsoft.com/office/drawing/2014/chart" uri="{C3380CC4-5D6E-409C-BE32-E72D297353CC}">
                <c16:uniqueId val="{00000008-3C9D-8448-B414-FBB9046D2E0A}"/>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3C9D-8448-B414-FBB9046D2E0A}"/>
              </c:ext>
            </c:extLst>
          </c:dPt>
          <c:dPt>
            <c:idx val="3"/>
            <c:invertIfNegative val="0"/>
            <c:bubble3D val="0"/>
            <c:spPr>
              <a:solidFill>
                <a:schemeClr val="accent6"/>
              </a:solidFill>
              <a:ln>
                <a:noFill/>
              </a:ln>
              <a:effectLst/>
            </c:spPr>
            <c:extLst>
              <c:ext xmlns:c16="http://schemas.microsoft.com/office/drawing/2014/chart" uri="{C3380CC4-5D6E-409C-BE32-E72D297353CC}">
                <c16:uniqueId val="{00000005-3C9D-8448-B414-FBB9046D2E0A}"/>
              </c:ext>
            </c:extLst>
          </c:dPt>
          <c:dPt>
            <c:idx val="5"/>
            <c:invertIfNegative val="0"/>
            <c:bubble3D val="0"/>
            <c:spPr>
              <a:solidFill>
                <a:schemeClr val="bg2"/>
              </a:solidFill>
              <a:ln>
                <a:noFill/>
              </a:ln>
              <a:effectLst/>
            </c:spPr>
            <c:extLst>
              <c:ext xmlns:c16="http://schemas.microsoft.com/office/drawing/2014/chart" uri="{C3380CC4-5D6E-409C-BE32-E72D297353CC}">
                <c16:uniqueId val="{00000007-3C9D-8448-B414-FBB9046D2E0A}"/>
              </c:ext>
            </c:extLst>
          </c:dPt>
          <c:cat>
            <c:strRef>
              <c:f>Tabelle1!$A$2:$A$7</c:f>
              <c:strCache>
                <c:ptCount val="6"/>
                <c:pt idx="0">
                  <c:v>Kategorie 1</c:v>
                </c:pt>
                <c:pt idx="1">
                  <c:v>Kategorie 2</c:v>
                </c:pt>
                <c:pt idx="2">
                  <c:v>Kategorie 3</c:v>
                </c:pt>
                <c:pt idx="3">
                  <c:v>Kategorie 4</c:v>
                </c:pt>
                <c:pt idx="4">
                  <c:v>Kategorie 5</c:v>
                </c:pt>
                <c:pt idx="5">
                  <c:v>Kategorie 6</c:v>
                </c:pt>
              </c:strCache>
            </c:strRef>
          </c:cat>
          <c:val>
            <c:numRef>
              <c:f>Tabelle1!$B$2:$B$7</c:f>
              <c:numCache>
                <c:formatCode>General</c:formatCode>
                <c:ptCount val="6"/>
                <c:pt idx="0">
                  <c:v>4.3</c:v>
                </c:pt>
                <c:pt idx="1">
                  <c:v>2.5</c:v>
                </c:pt>
                <c:pt idx="2">
                  <c:v>3.5</c:v>
                </c:pt>
                <c:pt idx="3">
                  <c:v>7</c:v>
                </c:pt>
                <c:pt idx="4">
                  <c:v>8</c:v>
                </c:pt>
                <c:pt idx="5">
                  <c:v>9</c:v>
                </c:pt>
              </c:numCache>
            </c:numRef>
          </c:val>
          <c:extLst>
            <c:ext xmlns:c16="http://schemas.microsoft.com/office/drawing/2014/chart" uri="{C3380CC4-5D6E-409C-BE32-E72D297353CC}">
              <c16:uniqueId val="{00000000-3C9D-8448-B414-FBB9046D2E0A}"/>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Tabelle1!$A$2:$A$7</c:f>
              <c:strCache>
                <c:ptCount val="6"/>
                <c:pt idx="0">
                  <c:v>Kategorie 1</c:v>
                </c:pt>
                <c:pt idx="1">
                  <c:v>Kategorie 2</c:v>
                </c:pt>
                <c:pt idx="2">
                  <c:v>Kategorie 3</c:v>
                </c:pt>
                <c:pt idx="3">
                  <c:v>Kategorie 4</c:v>
                </c:pt>
                <c:pt idx="4">
                  <c:v>Kategorie 5</c:v>
                </c:pt>
                <c:pt idx="5">
                  <c:v>Kategorie 6</c:v>
                </c:pt>
              </c:strCache>
            </c:strRef>
          </c:cat>
          <c:val>
            <c:numRef>
              <c:f>Tabelle1!$C$2:$C$7</c:f>
              <c:numCache>
                <c:formatCode>General</c:formatCode>
                <c:ptCount val="6"/>
              </c:numCache>
            </c:numRef>
          </c:val>
          <c:extLst>
            <c:ext xmlns:c16="http://schemas.microsoft.com/office/drawing/2014/chart" uri="{C3380CC4-5D6E-409C-BE32-E72D297353CC}">
              <c16:uniqueId val="{00000001-3C9D-8448-B414-FBB9046D2E0A}"/>
            </c:ext>
          </c:extLst>
        </c:ser>
        <c:ser>
          <c:idx val="2"/>
          <c:order val="2"/>
          <c:tx>
            <c:strRef>
              <c:f>Tabelle1!$D$1</c:f>
              <c:strCache>
                <c:ptCount val="1"/>
                <c:pt idx="0">
                  <c:v>Spalte2</c:v>
                </c:pt>
              </c:strCache>
            </c:strRef>
          </c:tx>
          <c:spPr>
            <a:solidFill>
              <a:schemeClr val="accent3"/>
            </a:solidFill>
            <a:ln>
              <a:noFill/>
            </a:ln>
            <a:effectLst/>
          </c:spPr>
          <c:invertIfNegative val="0"/>
          <c:cat>
            <c:strRef>
              <c:f>Tabelle1!$A$2:$A$7</c:f>
              <c:strCache>
                <c:ptCount val="6"/>
                <c:pt idx="0">
                  <c:v>Kategorie 1</c:v>
                </c:pt>
                <c:pt idx="1">
                  <c:v>Kategorie 2</c:v>
                </c:pt>
                <c:pt idx="2">
                  <c:v>Kategorie 3</c:v>
                </c:pt>
                <c:pt idx="3">
                  <c:v>Kategorie 4</c:v>
                </c:pt>
                <c:pt idx="4">
                  <c:v>Kategorie 5</c:v>
                </c:pt>
                <c:pt idx="5">
                  <c:v>Kategorie 6</c:v>
                </c:pt>
              </c:strCache>
            </c:strRef>
          </c:cat>
          <c:val>
            <c:numRef>
              <c:f>Tabelle1!$D$2:$D$7</c:f>
              <c:numCache>
                <c:formatCode>General</c:formatCode>
                <c:ptCount val="6"/>
              </c:numCache>
            </c:numRef>
          </c:val>
          <c:extLst>
            <c:ext xmlns:c16="http://schemas.microsoft.com/office/drawing/2014/chart" uri="{C3380CC4-5D6E-409C-BE32-E72D297353CC}">
              <c16:uniqueId val="{00000002-3C9D-8448-B414-FBB9046D2E0A}"/>
            </c:ext>
          </c:extLst>
        </c:ser>
        <c:dLbls>
          <c:showLegendKey val="0"/>
          <c:showVal val="0"/>
          <c:showCatName val="0"/>
          <c:showSerName val="0"/>
          <c:showPercent val="0"/>
          <c:showBubbleSize val="0"/>
        </c:dLbls>
        <c:gapWidth val="100"/>
        <c:overlap val="100"/>
        <c:axId val="256586496"/>
        <c:axId val="256588032"/>
      </c:barChart>
      <c:catAx>
        <c:axId val="2565864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crossAx val="256588032"/>
        <c:crosses val="autoZero"/>
        <c:auto val="1"/>
        <c:lblAlgn val="ctr"/>
        <c:lblOffset val="100"/>
        <c:noMultiLvlLbl val="0"/>
      </c:catAx>
      <c:valAx>
        <c:axId val="256588032"/>
        <c:scaling>
          <c:orientation val="minMax"/>
          <c:max val="10"/>
        </c:scaling>
        <c:delete val="0"/>
        <c:axPos val="b"/>
        <c:majorGridlines>
          <c:spPr>
            <a:ln w="3810" cap="flat" cmpd="sng" algn="ctr">
              <a:solidFill>
                <a:schemeClr val="tx2">
                  <a:lumMod val="20000"/>
                  <a:lumOff val="80000"/>
                </a:schemeClr>
              </a:solidFill>
              <a:round/>
            </a:ln>
            <a:effectLst/>
          </c:spPr>
        </c:majorGridlines>
        <c:numFmt formatCode="General" sourceLinked="1"/>
        <c:majorTickMark val="in"/>
        <c:minorTickMark val="none"/>
        <c:tickLblPos val="nextTo"/>
        <c:spPr>
          <a:noFill/>
          <a:ln>
            <a:solidFill>
              <a:schemeClr val="tx2">
                <a:lumMod val="20000"/>
                <a:lumOff val="80000"/>
              </a:schemeClr>
            </a:solidFill>
          </a:ln>
          <a:effectLst/>
        </c:spPr>
        <c:txPr>
          <a:bodyPr rot="-60000000" spcFirstLastPara="1" vertOverflow="ellipsis" vert="horz" wrap="square" anchor="ctr" anchorCtr="1"/>
          <a:lstStyle/>
          <a:p>
            <a:pPr>
              <a:lnSpc>
                <a:spcPts val="1200"/>
              </a:lnSpc>
              <a:defRPr sz="1000" b="0" i="0" u="none" strike="noStrike" kern="1200" baseline="0">
                <a:solidFill>
                  <a:schemeClr val="tx1">
                    <a:lumMod val="65000"/>
                    <a:lumOff val="35000"/>
                  </a:schemeClr>
                </a:solidFill>
                <a:latin typeface="+mn-lt"/>
                <a:ea typeface="+mn-ea"/>
                <a:cs typeface="+mn-cs"/>
              </a:defRPr>
            </a:pPr>
            <a:endParaRPr lang="de-DE"/>
          </a:p>
        </c:txPr>
        <c:crossAx val="256586496"/>
        <c:crosses val="autoZero"/>
        <c:crossBetween val="between"/>
        <c:majorUnit val="2"/>
        <c:min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sz="1000" b="1" dirty="0">
                <a:solidFill>
                  <a:schemeClr val="accent1"/>
                </a:solidFill>
              </a:rPr>
              <a:t>TITEL DES DIAGRAMMS</a:t>
            </a:r>
          </a:p>
        </c:rich>
      </c:tx>
      <c:overlay val="0"/>
      <c:spPr>
        <a:noFill/>
        <a:ln>
          <a:noFill/>
        </a:ln>
        <a:effectLst/>
      </c:spPr>
    </c:title>
    <c:autoTitleDeleted val="0"/>
    <c:plotArea>
      <c:layout>
        <c:manualLayout>
          <c:layoutTarget val="inner"/>
          <c:xMode val="edge"/>
          <c:yMode val="edge"/>
          <c:x val="0.14147798742138365"/>
          <c:y val="0.12951059152677857"/>
          <c:w val="0.65577382086658265"/>
          <c:h val="0.74689361260571385"/>
        </c:manualLayout>
      </c:layout>
      <c:pieChart>
        <c:varyColors val="1"/>
        <c:ser>
          <c:idx val="0"/>
          <c:order val="0"/>
          <c:tx>
            <c:strRef>
              <c:f>Tabelle1!$B$1</c:f>
              <c:strCache>
                <c:ptCount val="1"/>
                <c:pt idx="0">
                  <c:v>Verkauf</c:v>
                </c:pt>
              </c:strCache>
            </c:strRef>
          </c:tx>
          <c:spPr>
            <a:ln w="12700">
              <a:solidFill>
                <a:schemeClr val="bg1"/>
              </a:solidFill>
            </a:ln>
          </c:spPr>
          <c:dPt>
            <c:idx val="0"/>
            <c:bubble3D val="0"/>
            <c:spPr>
              <a:solidFill>
                <a:schemeClr val="bg2">
                  <a:lumMod val="40000"/>
                  <a:lumOff val="60000"/>
                </a:schemeClr>
              </a:solidFill>
              <a:ln w="12700">
                <a:solidFill>
                  <a:schemeClr val="bg1"/>
                </a:solidFill>
              </a:ln>
              <a:effectLst/>
            </c:spPr>
            <c:extLst>
              <c:ext xmlns:c16="http://schemas.microsoft.com/office/drawing/2014/chart" uri="{C3380CC4-5D6E-409C-BE32-E72D297353CC}">
                <c16:uniqueId val="{00000001-295B-1046-B5C6-97529AC54A94}"/>
              </c:ext>
            </c:extLst>
          </c:dPt>
          <c:dPt>
            <c:idx val="1"/>
            <c:bubble3D val="0"/>
            <c:spPr>
              <a:solidFill>
                <a:schemeClr val="bg2"/>
              </a:solidFill>
              <a:ln w="12700">
                <a:solidFill>
                  <a:schemeClr val="bg1"/>
                </a:solidFill>
              </a:ln>
              <a:effectLst/>
            </c:spPr>
            <c:extLst>
              <c:ext xmlns:c16="http://schemas.microsoft.com/office/drawing/2014/chart" uri="{C3380CC4-5D6E-409C-BE32-E72D297353CC}">
                <c16:uniqueId val="{00000003-295B-1046-B5C6-97529AC54A94}"/>
              </c:ext>
            </c:extLst>
          </c:dPt>
          <c:dPt>
            <c:idx val="2"/>
            <c:bubble3D val="0"/>
            <c:spPr>
              <a:solidFill>
                <a:schemeClr val="tx2">
                  <a:lumMod val="40000"/>
                  <a:lumOff val="60000"/>
                </a:schemeClr>
              </a:solidFill>
              <a:ln w="12700">
                <a:solidFill>
                  <a:schemeClr val="bg1"/>
                </a:solidFill>
              </a:ln>
              <a:effectLst/>
            </c:spPr>
            <c:extLst>
              <c:ext xmlns:c16="http://schemas.microsoft.com/office/drawing/2014/chart" uri="{C3380CC4-5D6E-409C-BE32-E72D297353CC}">
                <c16:uniqueId val="{00000005-295B-1046-B5C6-97529AC54A94}"/>
              </c:ext>
            </c:extLst>
          </c:dPt>
          <c:dPt>
            <c:idx val="3"/>
            <c:bubble3D val="0"/>
            <c:spPr>
              <a:solidFill>
                <a:schemeClr val="tx2"/>
              </a:solidFill>
              <a:ln w="12700">
                <a:solidFill>
                  <a:schemeClr val="bg1"/>
                </a:solidFill>
              </a:ln>
              <a:effectLst/>
            </c:spPr>
            <c:extLst>
              <c:ext xmlns:c16="http://schemas.microsoft.com/office/drawing/2014/chart" uri="{C3380CC4-5D6E-409C-BE32-E72D297353CC}">
                <c16:uniqueId val="{00000007-295B-1046-B5C6-97529AC54A94}"/>
              </c:ext>
            </c:extLst>
          </c:dPt>
          <c:dPt>
            <c:idx val="4"/>
            <c:bubble3D val="0"/>
            <c:spPr>
              <a:solidFill>
                <a:schemeClr val="accent4"/>
              </a:solidFill>
              <a:ln w="12700">
                <a:solidFill>
                  <a:schemeClr val="bg1"/>
                </a:solidFill>
              </a:ln>
              <a:effectLst/>
            </c:spPr>
            <c:extLst>
              <c:ext xmlns:c16="http://schemas.microsoft.com/office/drawing/2014/chart" uri="{C3380CC4-5D6E-409C-BE32-E72D297353CC}">
                <c16:uniqueId val="{00000009-295B-1046-B5C6-97529AC54A94}"/>
              </c:ext>
            </c:extLst>
          </c:dPt>
          <c:dPt>
            <c:idx val="5"/>
            <c:bubble3D val="0"/>
            <c:spPr>
              <a:solidFill>
                <a:schemeClr val="accent1"/>
              </a:solidFill>
              <a:ln w="12700">
                <a:solidFill>
                  <a:schemeClr val="bg1"/>
                </a:solidFill>
              </a:ln>
              <a:effectLst/>
            </c:spPr>
            <c:extLst>
              <c:ext xmlns:c16="http://schemas.microsoft.com/office/drawing/2014/chart" uri="{C3380CC4-5D6E-409C-BE32-E72D297353CC}">
                <c16:uniqueId val="{0000000B-295B-1046-B5C6-97529AC54A94}"/>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2"/>
                    </a:solidFill>
                    <a:latin typeface="+mn-lt"/>
                    <a:ea typeface="+mn-ea"/>
                    <a:cs typeface="+mn-cs"/>
                  </a:defRPr>
                </a:pPr>
                <a:endParaRPr lang="de-D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Tabelle1!$A$2:$A$7</c:f>
              <c:strCache>
                <c:ptCount val="6"/>
                <c:pt idx="0">
                  <c:v>Kategorie</c:v>
                </c:pt>
                <c:pt idx="1">
                  <c:v>Kategorie</c:v>
                </c:pt>
                <c:pt idx="2">
                  <c:v>Kategorie</c:v>
                </c:pt>
                <c:pt idx="3">
                  <c:v>Kategroie</c:v>
                </c:pt>
                <c:pt idx="4">
                  <c:v>Kategorie</c:v>
                </c:pt>
                <c:pt idx="5">
                  <c:v>Kategorie</c:v>
                </c:pt>
              </c:strCache>
            </c:strRef>
          </c:cat>
          <c:val>
            <c:numRef>
              <c:f>Tabelle1!$B$2:$B$7</c:f>
              <c:numCache>
                <c:formatCode>0%</c:formatCode>
                <c:ptCount val="6"/>
                <c:pt idx="0">
                  <c:v>0.08</c:v>
                </c:pt>
                <c:pt idx="1">
                  <c:v>0.15</c:v>
                </c:pt>
                <c:pt idx="2">
                  <c:v>0.08</c:v>
                </c:pt>
                <c:pt idx="3">
                  <c:v>0.1</c:v>
                </c:pt>
                <c:pt idx="4">
                  <c:v>0.2</c:v>
                </c:pt>
                <c:pt idx="5">
                  <c:v>0.3899999999999999</c:v>
                </c:pt>
              </c:numCache>
            </c:numRef>
          </c:val>
          <c:extLst>
            <c:ext xmlns:c16="http://schemas.microsoft.com/office/drawing/2014/chart" uri="{C3380CC4-5D6E-409C-BE32-E72D297353CC}">
              <c16:uniqueId val="{0000000C-295B-1046-B5C6-97529AC54A94}"/>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lnSpc>
              <a:spcPts val="1200"/>
            </a:lnSpc>
            <a:defRPr sz="1000" b="0" i="0" u="none" strike="noStrike" kern="1200" baseline="0">
              <a:solidFill>
                <a:srgbClr val="58595B"/>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3F81A3-2083-F044-97D0-FE7EAB6869EA}" type="doc">
      <dgm:prSet loTypeId="urn:microsoft.com/office/officeart/2008/layout/BubblePictureList" loCatId="" qsTypeId="urn:microsoft.com/office/officeart/2005/8/quickstyle/simple1" qsCatId="simple" csTypeId="urn:microsoft.com/office/officeart/2005/8/colors/accent1_2" csCatId="accent1" phldr="1"/>
      <dgm:spPr/>
      <dgm:t>
        <a:bodyPr/>
        <a:lstStyle/>
        <a:p>
          <a:endParaRPr lang="de-DE"/>
        </a:p>
      </dgm:t>
    </dgm:pt>
    <dgm:pt modelId="{2AA849BD-EC0F-4645-AA16-7EA630A66F1A}">
      <dgm:prSet phldrT="[Text]" phldr="1" custT="1"/>
      <dgm:spPr/>
      <dgm:t>
        <a:bodyPr/>
        <a:lstStyle/>
        <a:p>
          <a:endParaRPr lang="de-DE" sz="100" dirty="0">
            <a:solidFill>
              <a:srgbClr val="EFF8FC"/>
            </a:solidFill>
          </a:endParaRPr>
        </a:p>
      </dgm:t>
    </dgm:pt>
    <dgm:pt modelId="{263197D6-ED47-D146-902C-A039A76847DA}" type="sibTrans" cxnId="{EC9F6E92-669A-8C4C-9150-6EF882E586AD}">
      <dgm:prSet/>
      <dgm:spPr>
        <a:ln>
          <a:noFill/>
        </a:ln>
      </dgm:spPr>
      <dgm:t>
        <a:bodyPr/>
        <a:lstStyle/>
        <a:p>
          <a:endParaRPr lang="de-DE"/>
        </a:p>
      </dgm:t>
    </dgm:pt>
    <dgm:pt modelId="{11060AF1-5F2F-7B4C-BFDC-A87B1CF962F5}" type="parTrans" cxnId="{EC9F6E92-669A-8C4C-9150-6EF882E586AD}">
      <dgm:prSet/>
      <dgm:spPr/>
      <dgm:t>
        <a:bodyPr/>
        <a:lstStyle/>
        <a:p>
          <a:endParaRPr lang="de-DE"/>
        </a:p>
      </dgm:t>
    </dgm:pt>
    <dgm:pt modelId="{131FEF5F-4B84-9A43-95AA-2DA7E0517B12}" type="pres">
      <dgm:prSet presAssocID="{413F81A3-2083-F044-97D0-FE7EAB6869EA}" presName="Name0" presStyleCnt="0">
        <dgm:presLayoutVars>
          <dgm:chMax val="8"/>
          <dgm:chPref val="8"/>
          <dgm:dir/>
        </dgm:presLayoutVars>
      </dgm:prSet>
      <dgm:spPr/>
    </dgm:pt>
    <dgm:pt modelId="{77587A78-4F13-F84D-A94E-212F4DFCD542}" type="pres">
      <dgm:prSet presAssocID="{2AA849BD-EC0F-4645-AA16-7EA630A66F1A}" presName="parent_text_1" presStyleLbl="revTx" presStyleIdx="0" presStyleCnt="1" custFlipVert="1" custFlipHor="1" custScaleX="2329" custScaleY="11643">
        <dgm:presLayoutVars>
          <dgm:chMax val="0"/>
          <dgm:chPref val="0"/>
          <dgm:bulletEnabled val="1"/>
        </dgm:presLayoutVars>
      </dgm:prSet>
      <dgm:spPr/>
    </dgm:pt>
    <dgm:pt modelId="{3B7072C5-03A7-1F49-94E2-D43F7D86665A}" type="pres">
      <dgm:prSet presAssocID="{2AA849BD-EC0F-4645-AA16-7EA630A66F1A}" presName="image_accent_1" presStyleCnt="0"/>
      <dgm:spPr/>
    </dgm:pt>
    <dgm:pt modelId="{7A87CA91-6F89-6D46-9B0E-845216DE5B80}" type="pres">
      <dgm:prSet presAssocID="{2AA849BD-EC0F-4645-AA16-7EA630A66F1A}" presName="imageAccentRepeatNode" presStyleLbl="alignNode1" presStyleIdx="0" presStyleCnt="2" custLinFactNeighborY="6633"/>
      <dgm:spPr>
        <a:solidFill>
          <a:srgbClr val="CBE8F4"/>
        </a:solidFill>
        <a:ln>
          <a:noFill/>
        </a:ln>
      </dgm:spPr>
    </dgm:pt>
    <dgm:pt modelId="{E2DA68A4-7A9C-3C40-ACCF-D0CC8896D0C4}" type="pres">
      <dgm:prSet presAssocID="{2AA849BD-EC0F-4645-AA16-7EA630A66F1A}" presName="accent_1" presStyleLbl="alignNode1" presStyleIdx="1" presStyleCnt="2" custFlipVert="0" custScaleX="39066" custScaleY="36201"/>
      <dgm:spPr>
        <a:solidFill>
          <a:schemeClr val="bg1">
            <a:alpha val="0"/>
          </a:schemeClr>
        </a:solidFill>
        <a:ln>
          <a:noFill/>
        </a:ln>
      </dgm:spPr>
    </dgm:pt>
    <dgm:pt modelId="{23DED30B-A92A-204E-90E1-7D7E0E591C69}" type="pres">
      <dgm:prSet presAssocID="{263197D6-ED47-D146-902C-A039A76847DA}" presName="image_1" presStyleCnt="0"/>
      <dgm:spPr/>
    </dgm:pt>
    <dgm:pt modelId="{C105707F-8CA5-0741-B289-07EADF9B1109}" type="pres">
      <dgm:prSet presAssocID="{263197D6-ED47-D146-902C-A039A76847DA}" presName="imageRepeatNode" presStyleLbl="fgImgPlace1" presStyleIdx="0" presStyleCnt="1"/>
      <dgm:spPr/>
    </dgm:pt>
  </dgm:ptLst>
  <dgm:cxnLst>
    <dgm:cxn modelId="{75AB064D-0183-1D4B-BEA5-0973809FB402}" type="presOf" srcId="{2AA849BD-EC0F-4645-AA16-7EA630A66F1A}" destId="{77587A78-4F13-F84D-A94E-212F4DFCD542}" srcOrd="0" destOrd="0" presId="urn:microsoft.com/office/officeart/2008/layout/BubblePictureList"/>
    <dgm:cxn modelId="{EC9F6E92-669A-8C4C-9150-6EF882E586AD}" srcId="{413F81A3-2083-F044-97D0-FE7EAB6869EA}" destId="{2AA849BD-EC0F-4645-AA16-7EA630A66F1A}" srcOrd="0" destOrd="0" parTransId="{11060AF1-5F2F-7B4C-BFDC-A87B1CF962F5}" sibTransId="{263197D6-ED47-D146-902C-A039A76847DA}"/>
    <dgm:cxn modelId="{69CBB7BF-DC94-EC41-AB73-C3A439C2CFFB}" type="presOf" srcId="{263197D6-ED47-D146-902C-A039A76847DA}" destId="{C105707F-8CA5-0741-B289-07EADF9B1109}" srcOrd="0" destOrd="0" presId="urn:microsoft.com/office/officeart/2008/layout/BubblePictureList"/>
    <dgm:cxn modelId="{8CD2DDDF-84F9-0442-AF82-B845F8A3026B}" type="presOf" srcId="{413F81A3-2083-F044-97D0-FE7EAB6869EA}" destId="{131FEF5F-4B84-9A43-95AA-2DA7E0517B12}" srcOrd="0" destOrd="0" presId="urn:microsoft.com/office/officeart/2008/layout/BubblePictureList"/>
    <dgm:cxn modelId="{A1184013-B400-AA47-9C13-C4A640BC7C4B}" type="presParOf" srcId="{131FEF5F-4B84-9A43-95AA-2DA7E0517B12}" destId="{77587A78-4F13-F84D-A94E-212F4DFCD542}" srcOrd="0" destOrd="0" presId="urn:microsoft.com/office/officeart/2008/layout/BubblePictureList"/>
    <dgm:cxn modelId="{8A645778-6B81-3840-87CC-2C4F97E060EB}" type="presParOf" srcId="{131FEF5F-4B84-9A43-95AA-2DA7E0517B12}" destId="{3B7072C5-03A7-1F49-94E2-D43F7D86665A}" srcOrd="1" destOrd="0" presId="urn:microsoft.com/office/officeart/2008/layout/BubblePictureList"/>
    <dgm:cxn modelId="{F0EC9425-389F-7043-81AE-AB4CE8EC920F}" type="presParOf" srcId="{3B7072C5-03A7-1F49-94E2-D43F7D86665A}" destId="{7A87CA91-6F89-6D46-9B0E-845216DE5B80}" srcOrd="0" destOrd="0" presId="urn:microsoft.com/office/officeart/2008/layout/BubblePictureList"/>
    <dgm:cxn modelId="{AA727892-4599-E24F-A5B6-97DC8F229624}" type="presParOf" srcId="{131FEF5F-4B84-9A43-95AA-2DA7E0517B12}" destId="{E2DA68A4-7A9C-3C40-ACCF-D0CC8896D0C4}" srcOrd="2" destOrd="0" presId="urn:microsoft.com/office/officeart/2008/layout/BubblePictureList"/>
    <dgm:cxn modelId="{C36F691E-DC41-1343-B50D-B4E02BED03C2}" type="presParOf" srcId="{131FEF5F-4B84-9A43-95AA-2DA7E0517B12}" destId="{23DED30B-A92A-204E-90E1-7D7E0E591C69}" srcOrd="3" destOrd="0" presId="urn:microsoft.com/office/officeart/2008/layout/BubblePictureList"/>
    <dgm:cxn modelId="{FFE1A104-D6BD-4140-B159-53A3382BD8F8}" type="presParOf" srcId="{23DED30B-A92A-204E-90E1-7D7E0E591C69}" destId="{C105707F-8CA5-0741-B289-07EADF9B1109}" srcOrd="0" destOrd="0" presId="urn:microsoft.com/office/officeart/2008/layout/BubblePicture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3F81A3-2083-F044-97D0-FE7EAB6869EA}" type="doc">
      <dgm:prSet loTypeId="urn:microsoft.com/office/officeart/2008/layout/BubblePictureList" loCatId="" qsTypeId="urn:microsoft.com/office/officeart/2005/8/quickstyle/simple1" qsCatId="simple" csTypeId="urn:microsoft.com/office/officeart/2005/8/colors/accent1_2" csCatId="accent1" phldr="1"/>
      <dgm:spPr/>
      <dgm:t>
        <a:bodyPr/>
        <a:lstStyle/>
        <a:p>
          <a:endParaRPr lang="de-DE"/>
        </a:p>
      </dgm:t>
    </dgm:pt>
    <dgm:pt modelId="{2AA849BD-EC0F-4645-AA16-7EA630A66F1A}">
      <dgm:prSet phldrT="[Text]" phldr="1" custT="1"/>
      <dgm:spPr/>
      <dgm:t>
        <a:bodyPr/>
        <a:lstStyle/>
        <a:p>
          <a:endParaRPr lang="de-DE" sz="100" dirty="0">
            <a:solidFill>
              <a:srgbClr val="EFF8FC"/>
            </a:solidFill>
          </a:endParaRPr>
        </a:p>
      </dgm:t>
    </dgm:pt>
    <dgm:pt modelId="{263197D6-ED47-D146-902C-A039A76847DA}" type="sibTrans" cxnId="{EC9F6E92-669A-8C4C-9150-6EF882E586AD}">
      <dgm:prSet/>
      <dgm:spPr>
        <a:ln>
          <a:noFill/>
        </a:ln>
      </dgm:spPr>
      <dgm:t>
        <a:bodyPr/>
        <a:lstStyle/>
        <a:p>
          <a:endParaRPr lang="de-DE"/>
        </a:p>
      </dgm:t>
    </dgm:pt>
    <dgm:pt modelId="{11060AF1-5F2F-7B4C-BFDC-A87B1CF962F5}" type="parTrans" cxnId="{EC9F6E92-669A-8C4C-9150-6EF882E586AD}">
      <dgm:prSet/>
      <dgm:spPr/>
      <dgm:t>
        <a:bodyPr/>
        <a:lstStyle/>
        <a:p>
          <a:endParaRPr lang="de-DE"/>
        </a:p>
      </dgm:t>
    </dgm:pt>
    <dgm:pt modelId="{131FEF5F-4B84-9A43-95AA-2DA7E0517B12}" type="pres">
      <dgm:prSet presAssocID="{413F81A3-2083-F044-97D0-FE7EAB6869EA}" presName="Name0" presStyleCnt="0">
        <dgm:presLayoutVars>
          <dgm:chMax val="8"/>
          <dgm:chPref val="8"/>
          <dgm:dir/>
        </dgm:presLayoutVars>
      </dgm:prSet>
      <dgm:spPr/>
    </dgm:pt>
    <dgm:pt modelId="{77587A78-4F13-F84D-A94E-212F4DFCD542}" type="pres">
      <dgm:prSet presAssocID="{2AA849BD-EC0F-4645-AA16-7EA630A66F1A}" presName="parent_text_1" presStyleLbl="revTx" presStyleIdx="0" presStyleCnt="1" custFlipVert="1" custFlipHor="1" custScaleX="2329" custScaleY="11643">
        <dgm:presLayoutVars>
          <dgm:chMax val="0"/>
          <dgm:chPref val="0"/>
          <dgm:bulletEnabled val="1"/>
        </dgm:presLayoutVars>
      </dgm:prSet>
      <dgm:spPr/>
    </dgm:pt>
    <dgm:pt modelId="{3B7072C5-03A7-1F49-94E2-D43F7D86665A}" type="pres">
      <dgm:prSet presAssocID="{2AA849BD-EC0F-4645-AA16-7EA630A66F1A}" presName="image_accent_1" presStyleCnt="0"/>
      <dgm:spPr/>
    </dgm:pt>
    <dgm:pt modelId="{7A87CA91-6F89-6D46-9B0E-845216DE5B80}" type="pres">
      <dgm:prSet presAssocID="{2AA849BD-EC0F-4645-AA16-7EA630A66F1A}" presName="imageAccentRepeatNode" presStyleLbl="alignNode1" presStyleIdx="0" presStyleCnt="2" custLinFactNeighborY="6633"/>
      <dgm:spPr>
        <a:solidFill>
          <a:srgbClr val="CBE8F4"/>
        </a:solidFill>
        <a:ln>
          <a:noFill/>
        </a:ln>
      </dgm:spPr>
    </dgm:pt>
    <dgm:pt modelId="{E2DA68A4-7A9C-3C40-ACCF-D0CC8896D0C4}" type="pres">
      <dgm:prSet presAssocID="{2AA849BD-EC0F-4645-AA16-7EA630A66F1A}" presName="accent_1" presStyleLbl="alignNode1" presStyleIdx="1" presStyleCnt="2" custFlipVert="0" custScaleX="39066" custScaleY="36201"/>
      <dgm:spPr>
        <a:solidFill>
          <a:schemeClr val="bg1">
            <a:alpha val="0"/>
          </a:schemeClr>
        </a:solidFill>
        <a:ln>
          <a:noFill/>
        </a:ln>
      </dgm:spPr>
    </dgm:pt>
    <dgm:pt modelId="{23DED30B-A92A-204E-90E1-7D7E0E591C69}" type="pres">
      <dgm:prSet presAssocID="{263197D6-ED47-D146-902C-A039A76847DA}" presName="image_1" presStyleCnt="0"/>
      <dgm:spPr/>
    </dgm:pt>
    <dgm:pt modelId="{C105707F-8CA5-0741-B289-07EADF9B1109}" type="pres">
      <dgm:prSet presAssocID="{263197D6-ED47-D146-902C-A039A76847DA}" presName="imageRepeatNode" presStyleLbl="fgImgPlace1" presStyleIdx="0" presStyleCnt="1"/>
      <dgm:spPr/>
    </dgm:pt>
  </dgm:ptLst>
  <dgm:cxnLst>
    <dgm:cxn modelId="{75AB064D-0183-1D4B-BEA5-0973809FB402}" type="presOf" srcId="{2AA849BD-EC0F-4645-AA16-7EA630A66F1A}" destId="{77587A78-4F13-F84D-A94E-212F4DFCD542}" srcOrd="0" destOrd="0" presId="urn:microsoft.com/office/officeart/2008/layout/BubblePictureList"/>
    <dgm:cxn modelId="{EC9F6E92-669A-8C4C-9150-6EF882E586AD}" srcId="{413F81A3-2083-F044-97D0-FE7EAB6869EA}" destId="{2AA849BD-EC0F-4645-AA16-7EA630A66F1A}" srcOrd="0" destOrd="0" parTransId="{11060AF1-5F2F-7B4C-BFDC-A87B1CF962F5}" sibTransId="{263197D6-ED47-D146-902C-A039A76847DA}"/>
    <dgm:cxn modelId="{69CBB7BF-DC94-EC41-AB73-C3A439C2CFFB}" type="presOf" srcId="{263197D6-ED47-D146-902C-A039A76847DA}" destId="{C105707F-8CA5-0741-B289-07EADF9B1109}" srcOrd="0" destOrd="0" presId="urn:microsoft.com/office/officeart/2008/layout/BubblePictureList"/>
    <dgm:cxn modelId="{8CD2DDDF-84F9-0442-AF82-B845F8A3026B}" type="presOf" srcId="{413F81A3-2083-F044-97D0-FE7EAB6869EA}" destId="{131FEF5F-4B84-9A43-95AA-2DA7E0517B12}" srcOrd="0" destOrd="0" presId="urn:microsoft.com/office/officeart/2008/layout/BubblePictureList"/>
    <dgm:cxn modelId="{A1184013-B400-AA47-9C13-C4A640BC7C4B}" type="presParOf" srcId="{131FEF5F-4B84-9A43-95AA-2DA7E0517B12}" destId="{77587A78-4F13-F84D-A94E-212F4DFCD542}" srcOrd="0" destOrd="0" presId="urn:microsoft.com/office/officeart/2008/layout/BubblePictureList"/>
    <dgm:cxn modelId="{8A645778-6B81-3840-87CC-2C4F97E060EB}" type="presParOf" srcId="{131FEF5F-4B84-9A43-95AA-2DA7E0517B12}" destId="{3B7072C5-03A7-1F49-94E2-D43F7D86665A}" srcOrd="1" destOrd="0" presId="urn:microsoft.com/office/officeart/2008/layout/BubblePictureList"/>
    <dgm:cxn modelId="{F0EC9425-389F-7043-81AE-AB4CE8EC920F}" type="presParOf" srcId="{3B7072C5-03A7-1F49-94E2-D43F7D86665A}" destId="{7A87CA91-6F89-6D46-9B0E-845216DE5B80}" srcOrd="0" destOrd="0" presId="urn:microsoft.com/office/officeart/2008/layout/BubblePictureList"/>
    <dgm:cxn modelId="{AA727892-4599-E24F-A5B6-97DC8F229624}" type="presParOf" srcId="{131FEF5F-4B84-9A43-95AA-2DA7E0517B12}" destId="{E2DA68A4-7A9C-3C40-ACCF-D0CC8896D0C4}" srcOrd="2" destOrd="0" presId="urn:microsoft.com/office/officeart/2008/layout/BubblePictureList"/>
    <dgm:cxn modelId="{C36F691E-DC41-1343-B50D-B4E02BED03C2}" type="presParOf" srcId="{131FEF5F-4B84-9A43-95AA-2DA7E0517B12}" destId="{23DED30B-A92A-204E-90E1-7D7E0E591C69}" srcOrd="3" destOrd="0" presId="urn:microsoft.com/office/officeart/2008/layout/BubblePictureList"/>
    <dgm:cxn modelId="{FFE1A104-D6BD-4140-B159-53A3382BD8F8}" type="presParOf" srcId="{23DED30B-A92A-204E-90E1-7D7E0E591C69}" destId="{C105707F-8CA5-0741-B289-07EADF9B1109}" srcOrd="0" destOrd="0" presId="urn:microsoft.com/office/officeart/2008/layout/BubblePicture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3F81A3-2083-F044-97D0-FE7EAB6869EA}" type="doc">
      <dgm:prSet loTypeId="urn:microsoft.com/office/officeart/2008/layout/BubblePictureList" loCatId="" qsTypeId="urn:microsoft.com/office/officeart/2005/8/quickstyle/simple1" qsCatId="simple" csTypeId="urn:microsoft.com/office/officeart/2005/8/colors/accent1_2" csCatId="accent1" phldr="1"/>
      <dgm:spPr/>
      <dgm:t>
        <a:bodyPr/>
        <a:lstStyle/>
        <a:p>
          <a:endParaRPr lang="de-DE"/>
        </a:p>
      </dgm:t>
    </dgm:pt>
    <dgm:pt modelId="{2AA849BD-EC0F-4645-AA16-7EA630A66F1A}">
      <dgm:prSet phldrT="[Text]" phldr="1" custT="1"/>
      <dgm:spPr/>
      <dgm:t>
        <a:bodyPr/>
        <a:lstStyle/>
        <a:p>
          <a:endParaRPr lang="de-DE" sz="100" dirty="0">
            <a:solidFill>
              <a:srgbClr val="EFF8FC"/>
            </a:solidFill>
          </a:endParaRPr>
        </a:p>
      </dgm:t>
    </dgm:pt>
    <dgm:pt modelId="{263197D6-ED47-D146-902C-A039A76847DA}" type="sibTrans" cxnId="{EC9F6E92-669A-8C4C-9150-6EF882E586AD}">
      <dgm:prSet/>
      <dgm:spPr>
        <a:ln>
          <a:noFill/>
        </a:ln>
      </dgm:spPr>
      <dgm:t>
        <a:bodyPr/>
        <a:lstStyle/>
        <a:p>
          <a:endParaRPr lang="de-DE"/>
        </a:p>
      </dgm:t>
    </dgm:pt>
    <dgm:pt modelId="{11060AF1-5F2F-7B4C-BFDC-A87B1CF962F5}" type="parTrans" cxnId="{EC9F6E92-669A-8C4C-9150-6EF882E586AD}">
      <dgm:prSet/>
      <dgm:spPr/>
      <dgm:t>
        <a:bodyPr/>
        <a:lstStyle/>
        <a:p>
          <a:endParaRPr lang="de-DE"/>
        </a:p>
      </dgm:t>
    </dgm:pt>
    <dgm:pt modelId="{131FEF5F-4B84-9A43-95AA-2DA7E0517B12}" type="pres">
      <dgm:prSet presAssocID="{413F81A3-2083-F044-97D0-FE7EAB6869EA}" presName="Name0" presStyleCnt="0">
        <dgm:presLayoutVars>
          <dgm:chMax val="8"/>
          <dgm:chPref val="8"/>
          <dgm:dir/>
        </dgm:presLayoutVars>
      </dgm:prSet>
      <dgm:spPr/>
    </dgm:pt>
    <dgm:pt modelId="{77587A78-4F13-F84D-A94E-212F4DFCD542}" type="pres">
      <dgm:prSet presAssocID="{2AA849BD-EC0F-4645-AA16-7EA630A66F1A}" presName="parent_text_1" presStyleLbl="revTx" presStyleIdx="0" presStyleCnt="1" custFlipVert="1" custFlipHor="1" custScaleX="2329" custScaleY="11643">
        <dgm:presLayoutVars>
          <dgm:chMax val="0"/>
          <dgm:chPref val="0"/>
          <dgm:bulletEnabled val="1"/>
        </dgm:presLayoutVars>
      </dgm:prSet>
      <dgm:spPr/>
    </dgm:pt>
    <dgm:pt modelId="{3B7072C5-03A7-1F49-94E2-D43F7D86665A}" type="pres">
      <dgm:prSet presAssocID="{2AA849BD-EC0F-4645-AA16-7EA630A66F1A}" presName="image_accent_1" presStyleCnt="0"/>
      <dgm:spPr/>
    </dgm:pt>
    <dgm:pt modelId="{7A87CA91-6F89-6D46-9B0E-845216DE5B80}" type="pres">
      <dgm:prSet presAssocID="{2AA849BD-EC0F-4645-AA16-7EA630A66F1A}" presName="imageAccentRepeatNode" presStyleLbl="alignNode1" presStyleIdx="0" presStyleCnt="2" custLinFactNeighborY="6633"/>
      <dgm:spPr>
        <a:solidFill>
          <a:srgbClr val="73C4F0"/>
        </a:solidFill>
        <a:ln>
          <a:noFill/>
        </a:ln>
      </dgm:spPr>
    </dgm:pt>
    <dgm:pt modelId="{E2DA68A4-7A9C-3C40-ACCF-D0CC8896D0C4}" type="pres">
      <dgm:prSet presAssocID="{2AA849BD-EC0F-4645-AA16-7EA630A66F1A}" presName="accent_1" presStyleLbl="alignNode1" presStyleIdx="1" presStyleCnt="2" custFlipVert="0" custScaleX="39066" custScaleY="36201"/>
      <dgm:spPr>
        <a:solidFill>
          <a:schemeClr val="bg1">
            <a:alpha val="0"/>
          </a:schemeClr>
        </a:solidFill>
        <a:ln>
          <a:noFill/>
        </a:ln>
      </dgm:spPr>
    </dgm:pt>
    <dgm:pt modelId="{23DED30B-A92A-204E-90E1-7D7E0E591C69}" type="pres">
      <dgm:prSet presAssocID="{263197D6-ED47-D146-902C-A039A76847DA}" presName="image_1" presStyleCnt="0"/>
      <dgm:spPr/>
    </dgm:pt>
    <dgm:pt modelId="{C105707F-8CA5-0741-B289-07EADF9B1109}" type="pres">
      <dgm:prSet presAssocID="{263197D6-ED47-D146-902C-A039A76847DA}" presName="imageRepeatNode" presStyleLbl="fgImgPlace1" presStyleIdx="0" presStyleCnt="1"/>
      <dgm:spPr/>
    </dgm:pt>
  </dgm:ptLst>
  <dgm:cxnLst>
    <dgm:cxn modelId="{75AB064D-0183-1D4B-BEA5-0973809FB402}" type="presOf" srcId="{2AA849BD-EC0F-4645-AA16-7EA630A66F1A}" destId="{77587A78-4F13-F84D-A94E-212F4DFCD542}" srcOrd="0" destOrd="0" presId="urn:microsoft.com/office/officeart/2008/layout/BubblePictureList"/>
    <dgm:cxn modelId="{EC9F6E92-669A-8C4C-9150-6EF882E586AD}" srcId="{413F81A3-2083-F044-97D0-FE7EAB6869EA}" destId="{2AA849BD-EC0F-4645-AA16-7EA630A66F1A}" srcOrd="0" destOrd="0" parTransId="{11060AF1-5F2F-7B4C-BFDC-A87B1CF962F5}" sibTransId="{263197D6-ED47-D146-902C-A039A76847DA}"/>
    <dgm:cxn modelId="{69CBB7BF-DC94-EC41-AB73-C3A439C2CFFB}" type="presOf" srcId="{263197D6-ED47-D146-902C-A039A76847DA}" destId="{C105707F-8CA5-0741-B289-07EADF9B1109}" srcOrd="0" destOrd="0" presId="urn:microsoft.com/office/officeart/2008/layout/BubblePictureList"/>
    <dgm:cxn modelId="{8CD2DDDF-84F9-0442-AF82-B845F8A3026B}" type="presOf" srcId="{413F81A3-2083-F044-97D0-FE7EAB6869EA}" destId="{131FEF5F-4B84-9A43-95AA-2DA7E0517B12}" srcOrd="0" destOrd="0" presId="urn:microsoft.com/office/officeart/2008/layout/BubblePictureList"/>
    <dgm:cxn modelId="{A1184013-B400-AA47-9C13-C4A640BC7C4B}" type="presParOf" srcId="{131FEF5F-4B84-9A43-95AA-2DA7E0517B12}" destId="{77587A78-4F13-F84D-A94E-212F4DFCD542}" srcOrd="0" destOrd="0" presId="urn:microsoft.com/office/officeart/2008/layout/BubblePictureList"/>
    <dgm:cxn modelId="{8A645778-6B81-3840-87CC-2C4F97E060EB}" type="presParOf" srcId="{131FEF5F-4B84-9A43-95AA-2DA7E0517B12}" destId="{3B7072C5-03A7-1F49-94E2-D43F7D86665A}" srcOrd="1" destOrd="0" presId="urn:microsoft.com/office/officeart/2008/layout/BubblePictureList"/>
    <dgm:cxn modelId="{F0EC9425-389F-7043-81AE-AB4CE8EC920F}" type="presParOf" srcId="{3B7072C5-03A7-1F49-94E2-D43F7D86665A}" destId="{7A87CA91-6F89-6D46-9B0E-845216DE5B80}" srcOrd="0" destOrd="0" presId="urn:microsoft.com/office/officeart/2008/layout/BubblePictureList"/>
    <dgm:cxn modelId="{AA727892-4599-E24F-A5B6-97DC8F229624}" type="presParOf" srcId="{131FEF5F-4B84-9A43-95AA-2DA7E0517B12}" destId="{E2DA68A4-7A9C-3C40-ACCF-D0CC8896D0C4}" srcOrd="2" destOrd="0" presId="urn:microsoft.com/office/officeart/2008/layout/BubblePictureList"/>
    <dgm:cxn modelId="{C36F691E-DC41-1343-B50D-B4E02BED03C2}" type="presParOf" srcId="{131FEF5F-4B84-9A43-95AA-2DA7E0517B12}" destId="{23DED30B-A92A-204E-90E1-7D7E0E591C69}" srcOrd="3" destOrd="0" presId="urn:microsoft.com/office/officeart/2008/layout/BubblePictureList"/>
    <dgm:cxn modelId="{FFE1A104-D6BD-4140-B159-53A3382BD8F8}" type="presParOf" srcId="{23DED30B-A92A-204E-90E1-7D7E0E591C69}" destId="{C105707F-8CA5-0741-B289-07EADF9B1109}" srcOrd="0" destOrd="0" presId="urn:microsoft.com/office/officeart/2008/layout/BubblePictureList"/>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3F81A3-2083-F044-97D0-FE7EAB6869EA}" type="doc">
      <dgm:prSet loTypeId="urn:microsoft.com/office/officeart/2008/layout/BubblePictureList" loCatId="" qsTypeId="urn:microsoft.com/office/officeart/2005/8/quickstyle/simple1" qsCatId="simple" csTypeId="urn:microsoft.com/office/officeart/2005/8/colors/accent1_2" csCatId="accent1" phldr="1"/>
      <dgm:spPr/>
      <dgm:t>
        <a:bodyPr/>
        <a:lstStyle/>
        <a:p>
          <a:endParaRPr lang="de-DE"/>
        </a:p>
      </dgm:t>
    </dgm:pt>
    <dgm:pt modelId="{2AA849BD-EC0F-4645-AA16-7EA630A66F1A}">
      <dgm:prSet phldrT="[Text]" phldr="1" custT="1"/>
      <dgm:spPr/>
      <dgm:t>
        <a:bodyPr/>
        <a:lstStyle/>
        <a:p>
          <a:endParaRPr lang="de-DE" sz="100" dirty="0">
            <a:solidFill>
              <a:srgbClr val="EFF8FC"/>
            </a:solidFill>
          </a:endParaRPr>
        </a:p>
      </dgm:t>
    </dgm:pt>
    <dgm:pt modelId="{263197D6-ED47-D146-902C-A039A76847DA}" type="sibTrans" cxnId="{EC9F6E92-669A-8C4C-9150-6EF882E586AD}">
      <dgm:prSet/>
      <dgm:spPr>
        <a:ln>
          <a:noFill/>
        </a:ln>
      </dgm:spPr>
      <dgm:t>
        <a:bodyPr/>
        <a:lstStyle/>
        <a:p>
          <a:endParaRPr lang="de-DE"/>
        </a:p>
      </dgm:t>
    </dgm:pt>
    <dgm:pt modelId="{11060AF1-5F2F-7B4C-BFDC-A87B1CF962F5}" type="parTrans" cxnId="{EC9F6E92-669A-8C4C-9150-6EF882E586AD}">
      <dgm:prSet/>
      <dgm:spPr/>
      <dgm:t>
        <a:bodyPr/>
        <a:lstStyle/>
        <a:p>
          <a:endParaRPr lang="de-DE"/>
        </a:p>
      </dgm:t>
    </dgm:pt>
    <dgm:pt modelId="{131FEF5F-4B84-9A43-95AA-2DA7E0517B12}" type="pres">
      <dgm:prSet presAssocID="{413F81A3-2083-F044-97D0-FE7EAB6869EA}" presName="Name0" presStyleCnt="0">
        <dgm:presLayoutVars>
          <dgm:chMax val="8"/>
          <dgm:chPref val="8"/>
          <dgm:dir/>
        </dgm:presLayoutVars>
      </dgm:prSet>
      <dgm:spPr/>
    </dgm:pt>
    <dgm:pt modelId="{77587A78-4F13-F84D-A94E-212F4DFCD542}" type="pres">
      <dgm:prSet presAssocID="{2AA849BD-EC0F-4645-AA16-7EA630A66F1A}" presName="parent_text_1" presStyleLbl="revTx" presStyleIdx="0" presStyleCnt="1" custFlipVert="1" custFlipHor="1" custScaleX="2329" custScaleY="11643">
        <dgm:presLayoutVars>
          <dgm:chMax val="0"/>
          <dgm:chPref val="0"/>
          <dgm:bulletEnabled val="1"/>
        </dgm:presLayoutVars>
      </dgm:prSet>
      <dgm:spPr/>
    </dgm:pt>
    <dgm:pt modelId="{3B7072C5-03A7-1F49-94E2-D43F7D86665A}" type="pres">
      <dgm:prSet presAssocID="{2AA849BD-EC0F-4645-AA16-7EA630A66F1A}" presName="image_accent_1" presStyleCnt="0"/>
      <dgm:spPr/>
    </dgm:pt>
    <dgm:pt modelId="{7A87CA91-6F89-6D46-9B0E-845216DE5B80}" type="pres">
      <dgm:prSet presAssocID="{2AA849BD-EC0F-4645-AA16-7EA630A66F1A}" presName="imageAccentRepeatNode" presStyleLbl="alignNode1" presStyleIdx="0" presStyleCnt="2" custLinFactNeighborY="6633"/>
      <dgm:spPr>
        <a:solidFill>
          <a:srgbClr val="CBE8F4"/>
        </a:solidFill>
        <a:ln>
          <a:noFill/>
        </a:ln>
      </dgm:spPr>
    </dgm:pt>
    <dgm:pt modelId="{E2DA68A4-7A9C-3C40-ACCF-D0CC8896D0C4}" type="pres">
      <dgm:prSet presAssocID="{2AA849BD-EC0F-4645-AA16-7EA630A66F1A}" presName="accent_1" presStyleLbl="alignNode1" presStyleIdx="1" presStyleCnt="2" custFlipVert="0" custScaleX="39066" custScaleY="36201"/>
      <dgm:spPr>
        <a:solidFill>
          <a:schemeClr val="bg1">
            <a:alpha val="0"/>
          </a:schemeClr>
        </a:solidFill>
        <a:ln>
          <a:noFill/>
        </a:ln>
      </dgm:spPr>
    </dgm:pt>
    <dgm:pt modelId="{23DED30B-A92A-204E-90E1-7D7E0E591C69}" type="pres">
      <dgm:prSet presAssocID="{263197D6-ED47-D146-902C-A039A76847DA}" presName="image_1" presStyleCnt="0"/>
      <dgm:spPr/>
    </dgm:pt>
    <dgm:pt modelId="{C105707F-8CA5-0741-B289-07EADF9B1109}" type="pres">
      <dgm:prSet presAssocID="{263197D6-ED47-D146-902C-A039A76847DA}" presName="imageRepeatNode" presStyleLbl="fgImgPlace1" presStyleIdx="0" presStyleCnt="1"/>
      <dgm:spPr/>
    </dgm:pt>
  </dgm:ptLst>
  <dgm:cxnLst>
    <dgm:cxn modelId="{75AB064D-0183-1D4B-BEA5-0973809FB402}" type="presOf" srcId="{2AA849BD-EC0F-4645-AA16-7EA630A66F1A}" destId="{77587A78-4F13-F84D-A94E-212F4DFCD542}" srcOrd="0" destOrd="0" presId="urn:microsoft.com/office/officeart/2008/layout/BubblePictureList"/>
    <dgm:cxn modelId="{EC9F6E92-669A-8C4C-9150-6EF882E586AD}" srcId="{413F81A3-2083-F044-97D0-FE7EAB6869EA}" destId="{2AA849BD-EC0F-4645-AA16-7EA630A66F1A}" srcOrd="0" destOrd="0" parTransId="{11060AF1-5F2F-7B4C-BFDC-A87B1CF962F5}" sibTransId="{263197D6-ED47-D146-902C-A039A76847DA}"/>
    <dgm:cxn modelId="{69CBB7BF-DC94-EC41-AB73-C3A439C2CFFB}" type="presOf" srcId="{263197D6-ED47-D146-902C-A039A76847DA}" destId="{C105707F-8CA5-0741-B289-07EADF9B1109}" srcOrd="0" destOrd="0" presId="urn:microsoft.com/office/officeart/2008/layout/BubblePictureList"/>
    <dgm:cxn modelId="{8CD2DDDF-84F9-0442-AF82-B845F8A3026B}" type="presOf" srcId="{413F81A3-2083-F044-97D0-FE7EAB6869EA}" destId="{131FEF5F-4B84-9A43-95AA-2DA7E0517B12}" srcOrd="0" destOrd="0" presId="urn:microsoft.com/office/officeart/2008/layout/BubblePictureList"/>
    <dgm:cxn modelId="{A1184013-B400-AA47-9C13-C4A640BC7C4B}" type="presParOf" srcId="{131FEF5F-4B84-9A43-95AA-2DA7E0517B12}" destId="{77587A78-4F13-F84D-A94E-212F4DFCD542}" srcOrd="0" destOrd="0" presId="urn:microsoft.com/office/officeart/2008/layout/BubblePictureList"/>
    <dgm:cxn modelId="{8A645778-6B81-3840-87CC-2C4F97E060EB}" type="presParOf" srcId="{131FEF5F-4B84-9A43-95AA-2DA7E0517B12}" destId="{3B7072C5-03A7-1F49-94E2-D43F7D86665A}" srcOrd="1" destOrd="0" presId="urn:microsoft.com/office/officeart/2008/layout/BubblePictureList"/>
    <dgm:cxn modelId="{F0EC9425-389F-7043-81AE-AB4CE8EC920F}" type="presParOf" srcId="{3B7072C5-03A7-1F49-94E2-D43F7D86665A}" destId="{7A87CA91-6F89-6D46-9B0E-845216DE5B80}" srcOrd="0" destOrd="0" presId="urn:microsoft.com/office/officeart/2008/layout/BubblePictureList"/>
    <dgm:cxn modelId="{AA727892-4599-E24F-A5B6-97DC8F229624}" type="presParOf" srcId="{131FEF5F-4B84-9A43-95AA-2DA7E0517B12}" destId="{E2DA68A4-7A9C-3C40-ACCF-D0CC8896D0C4}" srcOrd="2" destOrd="0" presId="urn:microsoft.com/office/officeart/2008/layout/BubblePictureList"/>
    <dgm:cxn modelId="{C36F691E-DC41-1343-B50D-B4E02BED03C2}" type="presParOf" srcId="{131FEF5F-4B84-9A43-95AA-2DA7E0517B12}" destId="{23DED30B-A92A-204E-90E1-7D7E0E591C69}" srcOrd="3" destOrd="0" presId="urn:microsoft.com/office/officeart/2008/layout/BubblePictureList"/>
    <dgm:cxn modelId="{FFE1A104-D6BD-4140-B159-53A3382BD8F8}" type="presParOf" srcId="{23DED30B-A92A-204E-90E1-7D7E0E591C69}" destId="{C105707F-8CA5-0741-B289-07EADF9B1109}" srcOrd="0" destOrd="0" presId="urn:microsoft.com/office/officeart/2008/layout/BubblePicture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7CA91-6F89-6D46-9B0E-845216DE5B80}">
      <dsp:nvSpPr>
        <dsp:cNvPr id="0" name=""/>
        <dsp:cNvSpPr/>
      </dsp:nvSpPr>
      <dsp:spPr>
        <a:xfrm>
          <a:off x="889428" y="484519"/>
          <a:ext cx="1323342" cy="1323431"/>
        </a:xfrm>
        <a:prstGeom prst="ellipse">
          <a:avLst/>
        </a:prstGeom>
        <a:solidFill>
          <a:srgbClr val="CBE8F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DA68A4-7A9C-3C40-ACCF-D0CC8896D0C4}">
      <dsp:nvSpPr>
        <dsp:cNvPr id="0" name=""/>
        <dsp:cNvSpPr/>
      </dsp:nvSpPr>
      <dsp:spPr>
        <a:xfrm>
          <a:off x="2348185" y="360389"/>
          <a:ext cx="153358" cy="142155"/>
        </a:xfrm>
        <a:prstGeom prst="donut">
          <a:avLst>
            <a:gd name="adj" fmla="val 7460"/>
          </a:avLst>
        </a:prstGeom>
        <a:solidFill>
          <a:schemeClr val="bg1">
            <a:alpha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05707F-8CA5-0741-B289-07EADF9B1109}">
      <dsp:nvSpPr>
        <dsp:cNvPr id="0" name=""/>
        <dsp:cNvSpPr/>
      </dsp:nvSpPr>
      <dsp:spPr>
        <a:xfrm>
          <a:off x="935647" y="447698"/>
          <a:ext cx="1221780" cy="1221683"/>
        </a:xfrm>
        <a:prstGeom prst="ellipse">
          <a:avLst/>
        </a:prstGeom>
        <a:solidFill>
          <a:schemeClr val="accent1">
            <a:tint val="5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7587A78-4F13-F84D-A94E-212F4DFCD542}">
      <dsp:nvSpPr>
        <dsp:cNvPr id="0" name=""/>
        <dsp:cNvSpPr/>
      </dsp:nvSpPr>
      <dsp:spPr>
        <a:xfrm flipH="1" flipV="1">
          <a:off x="539225" y="148388"/>
          <a:ext cx="45728" cy="45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 tIns="1270" rIns="1270" bIns="127" numCol="1" spcCol="1270" anchor="b" anchorCtr="0">
          <a:noAutofit/>
        </a:bodyPr>
        <a:lstStyle/>
        <a:p>
          <a:pPr marL="0" lvl="0" indent="0" algn="r" defTabSz="44450">
            <a:lnSpc>
              <a:spcPct val="90000"/>
            </a:lnSpc>
            <a:spcBef>
              <a:spcPct val="0"/>
            </a:spcBef>
            <a:spcAft>
              <a:spcPct val="35000"/>
            </a:spcAft>
            <a:buNone/>
          </a:pPr>
          <a:endParaRPr lang="de-DE" sz="100" kern="1200" dirty="0">
            <a:solidFill>
              <a:srgbClr val="EFF8FC"/>
            </a:solidFill>
          </a:endParaRPr>
        </a:p>
      </dsp:txBody>
      <dsp:txXfrm rot="10800000">
        <a:off x="539225" y="148388"/>
        <a:ext cx="45728" cy="45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7CA91-6F89-6D46-9B0E-845216DE5B80}">
      <dsp:nvSpPr>
        <dsp:cNvPr id="0" name=""/>
        <dsp:cNvSpPr/>
      </dsp:nvSpPr>
      <dsp:spPr>
        <a:xfrm>
          <a:off x="889428" y="484519"/>
          <a:ext cx="1323342" cy="1323431"/>
        </a:xfrm>
        <a:prstGeom prst="ellipse">
          <a:avLst/>
        </a:prstGeom>
        <a:solidFill>
          <a:srgbClr val="CBE8F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DA68A4-7A9C-3C40-ACCF-D0CC8896D0C4}">
      <dsp:nvSpPr>
        <dsp:cNvPr id="0" name=""/>
        <dsp:cNvSpPr/>
      </dsp:nvSpPr>
      <dsp:spPr>
        <a:xfrm>
          <a:off x="2348185" y="360389"/>
          <a:ext cx="153358" cy="142155"/>
        </a:xfrm>
        <a:prstGeom prst="donut">
          <a:avLst>
            <a:gd name="adj" fmla="val 7460"/>
          </a:avLst>
        </a:prstGeom>
        <a:solidFill>
          <a:schemeClr val="bg1">
            <a:alpha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05707F-8CA5-0741-B289-07EADF9B1109}">
      <dsp:nvSpPr>
        <dsp:cNvPr id="0" name=""/>
        <dsp:cNvSpPr/>
      </dsp:nvSpPr>
      <dsp:spPr>
        <a:xfrm>
          <a:off x="935647" y="447698"/>
          <a:ext cx="1221780" cy="1221683"/>
        </a:xfrm>
        <a:prstGeom prst="ellipse">
          <a:avLst/>
        </a:prstGeom>
        <a:solidFill>
          <a:schemeClr val="accent1">
            <a:tint val="5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7587A78-4F13-F84D-A94E-212F4DFCD542}">
      <dsp:nvSpPr>
        <dsp:cNvPr id="0" name=""/>
        <dsp:cNvSpPr/>
      </dsp:nvSpPr>
      <dsp:spPr>
        <a:xfrm flipH="1" flipV="1">
          <a:off x="539225" y="148388"/>
          <a:ext cx="45728" cy="45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 tIns="1270" rIns="1270" bIns="127" numCol="1" spcCol="1270" anchor="b" anchorCtr="0">
          <a:noAutofit/>
        </a:bodyPr>
        <a:lstStyle/>
        <a:p>
          <a:pPr marL="0" lvl="0" indent="0" algn="r" defTabSz="44450">
            <a:lnSpc>
              <a:spcPct val="90000"/>
            </a:lnSpc>
            <a:spcBef>
              <a:spcPct val="0"/>
            </a:spcBef>
            <a:spcAft>
              <a:spcPct val="35000"/>
            </a:spcAft>
            <a:buNone/>
          </a:pPr>
          <a:endParaRPr lang="de-DE" sz="100" kern="1200" dirty="0">
            <a:solidFill>
              <a:srgbClr val="EFF8FC"/>
            </a:solidFill>
          </a:endParaRPr>
        </a:p>
      </dsp:txBody>
      <dsp:txXfrm rot="10800000">
        <a:off x="539225" y="148388"/>
        <a:ext cx="45728" cy="45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7CA91-6F89-6D46-9B0E-845216DE5B80}">
      <dsp:nvSpPr>
        <dsp:cNvPr id="0" name=""/>
        <dsp:cNvSpPr/>
      </dsp:nvSpPr>
      <dsp:spPr>
        <a:xfrm>
          <a:off x="889428" y="484519"/>
          <a:ext cx="1323342" cy="1323431"/>
        </a:xfrm>
        <a:prstGeom prst="ellipse">
          <a:avLst/>
        </a:prstGeom>
        <a:solidFill>
          <a:srgbClr val="73C4F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DA68A4-7A9C-3C40-ACCF-D0CC8896D0C4}">
      <dsp:nvSpPr>
        <dsp:cNvPr id="0" name=""/>
        <dsp:cNvSpPr/>
      </dsp:nvSpPr>
      <dsp:spPr>
        <a:xfrm>
          <a:off x="2348185" y="360389"/>
          <a:ext cx="153358" cy="142155"/>
        </a:xfrm>
        <a:prstGeom prst="donut">
          <a:avLst>
            <a:gd name="adj" fmla="val 7460"/>
          </a:avLst>
        </a:prstGeom>
        <a:solidFill>
          <a:schemeClr val="bg1">
            <a:alpha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05707F-8CA5-0741-B289-07EADF9B1109}">
      <dsp:nvSpPr>
        <dsp:cNvPr id="0" name=""/>
        <dsp:cNvSpPr/>
      </dsp:nvSpPr>
      <dsp:spPr>
        <a:xfrm>
          <a:off x="935647" y="447698"/>
          <a:ext cx="1221780" cy="1221683"/>
        </a:xfrm>
        <a:prstGeom prst="ellipse">
          <a:avLst/>
        </a:prstGeom>
        <a:solidFill>
          <a:schemeClr val="accent1">
            <a:tint val="5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7587A78-4F13-F84D-A94E-212F4DFCD542}">
      <dsp:nvSpPr>
        <dsp:cNvPr id="0" name=""/>
        <dsp:cNvSpPr/>
      </dsp:nvSpPr>
      <dsp:spPr>
        <a:xfrm flipH="1" flipV="1">
          <a:off x="539225" y="148388"/>
          <a:ext cx="45728" cy="45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 tIns="1270" rIns="1270" bIns="127" numCol="1" spcCol="1270" anchor="b" anchorCtr="0">
          <a:noAutofit/>
        </a:bodyPr>
        <a:lstStyle/>
        <a:p>
          <a:pPr marL="0" lvl="0" indent="0" algn="r" defTabSz="44450">
            <a:lnSpc>
              <a:spcPct val="90000"/>
            </a:lnSpc>
            <a:spcBef>
              <a:spcPct val="0"/>
            </a:spcBef>
            <a:spcAft>
              <a:spcPct val="35000"/>
            </a:spcAft>
            <a:buNone/>
          </a:pPr>
          <a:endParaRPr lang="de-DE" sz="100" kern="1200" dirty="0">
            <a:solidFill>
              <a:srgbClr val="EFF8FC"/>
            </a:solidFill>
          </a:endParaRPr>
        </a:p>
      </dsp:txBody>
      <dsp:txXfrm rot="10800000">
        <a:off x="539225" y="148388"/>
        <a:ext cx="45728" cy="457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7CA91-6F89-6D46-9B0E-845216DE5B80}">
      <dsp:nvSpPr>
        <dsp:cNvPr id="0" name=""/>
        <dsp:cNvSpPr/>
      </dsp:nvSpPr>
      <dsp:spPr>
        <a:xfrm>
          <a:off x="1340297" y="730133"/>
          <a:ext cx="1994173" cy="1994307"/>
        </a:xfrm>
        <a:prstGeom prst="ellipse">
          <a:avLst/>
        </a:prstGeom>
        <a:solidFill>
          <a:srgbClr val="CBE8F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DA68A4-7A9C-3C40-ACCF-D0CC8896D0C4}">
      <dsp:nvSpPr>
        <dsp:cNvPr id="0" name=""/>
        <dsp:cNvSpPr/>
      </dsp:nvSpPr>
      <dsp:spPr>
        <a:xfrm>
          <a:off x="3538529" y="543078"/>
          <a:ext cx="231099" cy="214217"/>
        </a:xfrm>
        <a:prstGeom prst="donut">
          <a:avLst>
            <a:gd name="adj" fmla="val 7460"/>
          </a:avLst>
        </a:prstGeom>
        <a:solidFill>
          <a:schemeClr val="bg1">
            <a:alpha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05707F-8CA5-0741-B289-07EADF9B1109}">
      <dsp:nvSpPr>
        <dsp:cNvPr id="0" name=""/>
        <dsp:cNvSpPr/>
      </dsp:nvSpPr>
      <dsp:spPr>
        <a:xfrm>
          <a:off x="1409947" y="674645"/>
          <a:ext cx="1841127" cy="1840979"/>
        </a:xfrm>
        <a:prstGeom prst="ellipse">
          <a:avLst/>
        </a:prstGeom>
        <a:solidFill>
          <a:schemeClr val="accent1">
            <a:tint val="5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7587A78-4F13-F84D-A94E-212F4DFCD542}">
      <dsp:nvSpPr>
        <dsp:cNvPr id="0" name=""/>
        <dsp:cNvSpPr/>
      </dsp:nvSpPr>
      <dsp:spPr>
        <a:xfrm flipH="1" flipV="1">
          <a:off x="812569" y="223610"/>
          <a:ext cx="68908" cy="68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 tIns="1270" rIns="1270" bIns="127" numCol="1" spcCol="1270" anchor="b" anchorCtr="0">
          <a:noAutofit/>
        </a:bodyPr>
        <a:lstStyle/>
        <a:p>
          <a:pPr marL="0" lvl="0" indent="0" algn="r" defTabSz="44450">
            <a:lnSpc>
              <a:spcPct val="90000"/>
            </a:lnSpc>
            <a:spcBef>
              <a:spcPct val="0"/>
            </a:spcBef>
            <a:spcAft>
              <a:spcPct val="35000"/>
            </a:spcAft>
            <a:buNone/>
          </a:pPr>
          <a:endParaRPr lang="de-DE" sz="100" kern="1200" dirty="0">
            <a:solidFill>
              <a:srgbClr val="EFF8FC"/>
            </a:solidFill>
          </a:endParaRPr>
        </a:p>
      </dsp:txBody>
      <dsp:txXfrm rot="10800000">
        <a:off x="812569" y="223610"/>
        <a:ext cx="68908" cy="68896"/>
      </dsp:txXfrm>
    </dsp:sp>
  </dsp:spTree>
</dsp:drawing>
</file>

<file path=ppt/diagrams/layout1.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A7CA08-D871-44FC-8AA8-A2D438109A9C}" type="datetimeFigureOut">
              <a:rPr lang="de-DE" smtClean="0"/>
              <a:t>18.03.2024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C461620-40E6-4859-887D-3745BAA80F14}" type="slidenum">
              <a:rPr lang="de-DE" smtClean="0"/>
              <a:t>‹Nr.›</a:t>
            </a:fld>
            <a:endParaRPr lang="de-DE"/>
          </a:p>
        </p:txBody>
      </p:sp>
    </p:spTree>
    <p:extLst>
      <p:ext uri="{BB962C8B-B14F-4D97-AF65-F5344CB8AC3E}">
        <p14:creationId xmlns:p14="http://schemas.microsoft.com/office/powerpoint/2010/main" val="1981653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671660-9335-0A44-930E-E0AC170F2CA6}" type="datetimeFigureOut">
              <a:rPr lang="de-DE" smtClean="0"/>
              <a:t>18.03.2024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0A706B-F588-9243-B437-921D3BA4FEA5}" type="slidenum">
              <a:rPr lang="de-DE" smtClean="0"/>
              <a:t>‹Nr.›</a:t>
            </a:fld>
            <a:endParaRPr lang="de-DE"/>
          </a:p>
        </p:txBody>
      </p:sp>
    </p:spTree>
    <p:extLst>
      <p:ext uri="{BB962C8B-B14F-4D97-AF65-F5344CB8AC3E}">
        <p14:creationId xmlns:p14="http://schemas.microsoft.com/office/powerpoint/2010/main" val="3231879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dirty="0">
                <a:latin typeface="Arial" panose="020B0604020202020204" pitchFamily="34" charset="0"/>
                <a:cs typeface="Arial" panose="020B0604020202020204" pitchFamily="34" charset="0"/>
              </a:rPr>
              <a:t>Für die Titelfolie stehen zwei Varianten zur Verfügung.</a:t>
            </a:r>
          </a:p>
          <a:p>
            <a:r>
              <a:rPr lang="de-DE" sz="1400" dirty="0">
                <a:latin typeface="Arial" panose="020B0604020202020204" pitchFamily="34" charset="0"/>
                <a:cs typeface="Arial" panose="020B0604020202020204" pitchFamily="34" charset="0"/>
              </a:rPr>
              <a:t>Der Titel sowie der Untertitel dürfen in ihrer Formatierung (Schriftgröße und Farbe) nicht verändert werden. Der Untertitel kann ggf. auch entfallen.</a:t>
            </a:r>
          </a:p>
          <a:p>
            <a:r>
              <a:rPr lang="de-DE" sz="1400" dirty="0">
                <a:latin typeface="Arial" panose="020B0604020202020204" pitchFamily="34" charset="0"/>
                <a:cs typeface="Arial" panose="020B0604020202020204" pitchFamily="34" charset="0"/>
              </a:rPr>
              <a:t>Ist der Titel länger als zwei Zeilen, kann das Textfeld des Untertitels nach unten geschoben werden. Bitte achten Sie dabei darauf, dass der Abstand zwischen Titel und Untertitel in etwa derselbe bleibt.</a:t>
            </a:r>
          </a:p>
          <a:p>
            <a:r>
              <a:rPr lang="de-DE" sz="1400" dirty="0">
                <a:latin typeface="Arial" panose="020B0604020202020204" pitchFamily="34" charset="0"/>
                <a:cs typeface="Arial" panose="020B0604020202020204" pitchFamily="34" charset="0"/>
              </a:rPr>
              <a:t>Ist der Titel nur eine Zeile lang, gilt dasselbe Prinzip: das Textfeld des Untertitels wird nach oben geschoben.</a:t>
            </a:r>
          </a:p>
          <a:p>
            <a:endParaRPr lang="de-DE" sz="1400" dirty="0">
              <a:latin typeface="Arial" panose="020B0604020202020204" pitchFamily="34" charset="0"/>
              <a:cs typeface="Arial" panose="020B0604020202020204" pitchFamily="34" charset="0"/>
            </a:endParaRPr>
          </a:p>
          <a:p>
            <a:r>
              <a:rPr lang="de-DE" sz="14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400" dirty="0">
                <a:latin typeface="Arial" panose="020B0604020202020204" pitchFamily="34" charset="0"/>
                <a:cs typeface="Arial" panose="020B0604020202020204" pitchFamily="34" charset="0"/>
              </a:rPr>
              <a:t>Ansicht: „Folienmaster öffnen“</a:t>
            </a:r>
          </a:p>
          <a:p>
            <a:pPr marL="342900" indent="-342900">
              <a:buAutoNum type="arabicPeriod"/>
            </a:pPr>
            <a:r>
              <a:rPr lang="de-DE" sz="1400" dirty="0">
                <a:latin typeface="Arial" panose="020B0604020202020204" pitchFamily="34" charset="0"/>
                <a:cs typeface="Arial" panose="020B0604020202020204" pitchFamily="34" charset="0"/>
              </a:rPr>
              <a:t>Einfügen: „Fuß- und Kopfzeile“</a:t>
            </a:r>
          </a:p>
          <a:p>
            <a:pPr marL="342900" indent="-342900">
              <a:buAutoNum type="arabicPeriod"/>
            </a:pPr>
            <a:r>
              <a:rPr lang="de-DE" sz="14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400" dirty="0">
                <a:latin typeface="Arial" panose="020B0604020202020204" pitchFamily="34" charset="0"/>
                <a:cs typeface="Arial" panose="020B0604020202020204" pitchFamily="34" charset="0"/>
              </a:rPr>
              <a:t>Für alle übernehmen</a:t>
            </a:r>
          </a:p>
        </p:txBody>
      </p:sp>
      <p:sp>
        <p:nvSpPr>
          <p:cNvPr id="4" name="Foliennummernplatzhalter 3"/>
          <p:cNvSpPr>
            <a:spLocks noGrp="1"/>
          </p:cNvSpPr>
          <p:nvPr>
            <p:ph type="sldNum" sz="quarter" idx="5"/>
          </p:nvPr>
        </p:nvSpPr>
        <p:spPr/>
        <p:txBody>
          <a:bodyPr/>
          <a:lstStyle/>
          <a:p>
            <a:fld id="{420A706B-F588-9243-B437-921D3BA4FEA5}" type="slidenum">
              <a:rPr lang="de-DE" smtClean="0"/>
              <a:t>1</a:t>
            </a:fld>
            <a:endParaRPr lang="de-DE"/>
          </a:p>
        </p:txBody>
      </p:sp>
    </p:spTree>
    <p:extLst>
      <p:ext uri="{BB962C8B-B14F-4D97-AF65-F5344CB8AC3E}">
        <p14:creationId xmlns:p14="http://schemas.microsoft.com/office/powerpoint/2010/main" val="2801887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11</a:t>
            </a:fld>
            <a:endParaRPr lang="de-DE"/>
          </a:p>
        </p:txBody>
      </p:sp>
    </p:spTree>
    <p:extLst>
      <p:ext uri="{BB962C8B-B14F-4D97-AF65-F5344CB8AC3E}">
        <p14:creationId xmlns:p14="http://schemas.microsoft.com/office/powerpoint/2010/main" val="3992031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12</a:t>
            </a:fld>
            <a:endParaRPr lang="de-DE"/>
          </a:p>
        </p:txBody>
      </p:sp>
    </p:spTree>
    <p:extLst>
      <p:ext uri="{BB962C8B-B14F-4D97-AF65-F5344CB8AC3E}">
        <p14:creationId xmlns:p14="http://schemas.microsoft.com/office/powerpoint/2010/main" val="1873677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13</a:t>
            </a:fld>
            <a:endParaRPr lang="de-DE"/>
          </a:p>
        </p:txBody>
      </p:sp>
    </p:spTree>
    <p:extLst>
      <p:ext uri="{BB962C8B-B14F-4D97-AF65-F5344CB8AC3E}">
        <p14:creationId xmlns:p14="http://schemas.microsoft.com/office/powerpoint/2010/main" val="2236358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14</a:t>
            </a:fld>
            <a:endParaRPr lang="de-DE"/>
          </a:p>
        </p:txBody>
      </p:sp>
    </p:spTree>
    <p:extLst>
      <p:ext uri="{BB962C8B-B14F-4D97-AF65-F5344CB8AC3E}">
        <p14:creationId xmlns:p14="http://schemas.microsoft.com/office/powerpoint/2010/main" val="635722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16</a:t>
            </a:fld>
            <a:endParaRPr lang="de-DE"/>
          </a:p>
        </p:txBody>
      </p:sp>
    </p:spTree>
    <p:extLst>
      <p:ext uri="{BB962C8B-B14F-4D97-AF65-F5344CB8AC3E}">
        <p14:creationId xmlns:p14="http://schemas.microsoft.com/office/powerpoint/2010/main" val="1137007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17</a:t>
            </a:fld>
            <a:endParaRPr lang="de-DE"/>
          </a:p>
        </p:txBody>
      </p:sp>
    </p:spTree>
    <p:extLst>
      <p:ext uri="{BB962C8B-B14F-4D97-AF65-F5344CB8AC3E}">
        <p14:creationId xmlns:p14="http://schemas.microsoft.com/office/powerpoint/2010/main" val="710897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18</a:t>
            </a:fld>
            <a:endParaRPr lang="de-DE"/>
          </a:p>
        </p:txBody>
      </p:sp>
    </p:spTree>
    <p:extLst>
      <p:ext uri="{BB962C8B-B14F-4D97-AF65-F5344CB8AC3E}">
        <p14:creationId xmlns:p14="http://schemas.microsoft.com/office/powerpoint/2010/main" val="1003659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19</a:t>
            </a:fld>
            <a:endParaRPr lang="de-DE"/>
          </a:p>
        </p:txBody>
      </p:sp>
    </p:spTree>
    <p:extLst>
      <p:ext uri="{BB962C8B-B14F-4D97-AF65-F5344CB8AC3E}">
        <p14:creationId xmlns:p14="http://schemas.microsoft.com/office/powerpoint/2010/main" val="3741802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20</a:t>
            </a:fld>
            <a:endParaRPr lang="de-DE"/>
          </a:p>
        </p:txBody>
      </p:sp>
    </p:spTree>
    <p:extLst>
      <p:ext uri="{BB962C8B-B14F-4D97-AF65-F5344CB8AC3E}">
        <p14:creationId xmlns:p14="http://schemas.microsoft.com/office/powerpoint/2010/main" val="187268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21</a:t>
            </a:fld>
            <a:endParaRPr lang="de-DE"/>
          </a:p>
        </p:txBody>
      </p:sp>
    </p:spTree>
    <p:extLst>
      <p:ext uri="{BB962C8B-B14F-4D97-AF65-F5344CB8AC3E}">
        <p14:creationId xmlns:p14="http://schemas.microsoft.com/office/powerpoint/2010/main" val="2572129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a:t>
            </a:fld>
            <a:endParaRPr lang="de-DE"/>
          </a:p>
        </p:txBody>
      </p:sp>
    </p:spTree>
    <p:extLst>
      <p:ext uri="{BB962C8B-B14F-4D97-AF65-F5344CB8AC3E}">
        <p14:creationId xmlns:p14="http://schemas.microsoft.com/office/powerpoint/2010/main" val="3430916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22</a:t>
            </a:fld>
            <a:endParaRPr lang="de-DE"/>
          </a:p>
        </p:txBody>
      </p:sp>
    </p:spTree>
    <p:extLst>
      <p:ext uri="{BB962C8B-B14F-4D97-AF65-F5344CB8AC3E}">
        <p14:creationId xmlns:p14="http://schemas.microsoft.com/office/powerpoint/2010/main" val="3583852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23</a:t>
            </a:fld>
            <a:endParaRPr lang="de-DE"/>
          </a:p>
        </p:txBody>
      </p:sp>
    </p:spTree>
    <p:extLst>
      <p:ext uri="{BB962C8B-B14F-4D97-AF65-F5344CB8AC3E}">
        <p14:creationId xmlns:p14="http://schemas.microsoft.com/office/powerpoint/2010/main" val="6182704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24</a:t>
            </a:fld>
            <a:endParaRPr lang="de-DE"/>
          </a:p>
        </p:txBody>
      </p:sp>
    </p:spTree>
    <p:extLst>
      <p:ext uri="{BB962C8B-B14F-4D97-AF65-F5344CB8AC3E}">
        <p14:creationId xmlns:p14="http://schemas.microsoft.com/office/powerpoint/2010/main" val="725186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25</a:t>
            </a:fld>
            <a:endParaRPr lang="de-DE"/>
          </a:p>
        </p:txBody>
      </p:sp>
    </p:spTree>
    <p:extLst>
      <p:ext uri="{BB962C8B-B14F-4D97-AF65-F5344CB8AC3E}">
        <p14:creationId xmlns:p14="http://schemas.microsoft.com/office/powerpoint/2010/main" val="1427076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26</a:t>
            </a:fld>
            <a:endParaRPr lang="de-DE"/>
          </a:p>
        </p:txBody>
      </p:sp>
    </p:spTree>
    <p:extLst>
      <p:ext uri="{BB962C8B-B14F-4D97-AF65-F5344CB8AC3E}">
        <p14:creationId xmlns:p14="http://schemas.microsoft.com/office/powerpoint/2010/main" val="1600513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27</a:t>
            </a:fld>
            <a:endParaRPr lang="de-DE"/>
          </a:p>
        </p:txBody>
      </p:sp>
    </p:spTree>
    <p:extLst>
      <p:ext uri="{BB962C8B-B14F-4D97-AF65-F5344CB8AC3E}">
        <p14:creationId xmlns:p14="http://schemas.microsoft.com/office/powerpoint/2010/main" val="3368197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28</a:t>
            </a:fld>
            <a:endParaRPr lang="de-DE"/>
          </a:p>
        </p:txBody>
      </p:sp>
    </p:spTree>
    <p:extLst>
      <p:ext uri="{BB962C8B-B14F-4D97-AF65-F5344CB8AC3E}">
        <p14:creationId xmlns:p14="http://schemas.microsoft.com/office/powerpoint/2010/main" val="40058400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29</a:t>
            </a:fld>
            <a:endParaRPr lang="de-DE"/>
          </a:p>
        </p:txBody>
      </p:sp>
    </p:spTree>
    <p:extLst>
      <p:ext uri="{BB962C8B-B14F-4D97-AF65-F5344CB8AC3E}">
        <p14:creationId xmlns:p14="http://schemas.microsoft.com/office/powerpoint/2010/main" val="21409819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30</a:t>
            </a:fld>
            <a:endParaRPr lang="de-DE"/>
          </a:p>
        </p:txBody>
      </p:sp>
    </p:spTree>
    <p:extLst>
      <p:ext uri="{BB962C8B-B14F-4D97-AF65-F5344CB8AC3E}">
        <p14:creationId xmlns:p14="http://schemas.microsoft.com/office/powerpoint/2010/main" val="32136123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31</a:t>
            </a:fld>
            <a:endParaRPr lang="de-DE"/>
          </a:p>
        </p:txBody>
      </p:sp>
    </p:spTree>
    <p:extLst>
      <p:ext uri="{BB962C8B-B14F-4D97-AF65-F5344CB8AC3E}">
        <p14:creationId xmlns:p14="http://schemas.microsoft.com/office/powerpoint/2010/main" val="3093987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4</a:t>
            </a:fld>
            <a:endParaRPr lang="de-DE"/>
          </a:p>
        </p:txBody>
      </p:sp>
    </p:spTree>
    <p:extLst>
      <p:ext uri="{BB962C8B-B14F-4D97-AF65-F5344CB8AC3E}">
        <p14:creationId xmlns:p14="http://schemas.microsoft.com/office/powerpoint/2010/main" val="29529608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32</a:t>
            </a:fld>
            <a:endParaRPr lang="de-DE"/>
          </a:p>
        </p:txBody>
      </p:sp>
    </p:spTree>
    <p:extLst>
      <p:ext uri="{BB962C8B-B14F-4D97-AF65-F5344CB8AC3E}">
        <p14:creationId xmlns:p14="http://schemas.microsoft.com/office/powerpoint/2010/main" val="40049201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33</a:t>
            </a:fld>
            <a:endParaRPr lang="de-DE"/>
          </a:p>
        </p:txBody>
      </p:sp>
    </p:spTree>
    <p:extLst>
      <p:ext uri="{BB962C8B-B14F-4D97-AF65-F5344CB8AC3E}">
        <p14:creationId xmlns:p14="http://schemas.microsoft.com/office/powerpoint/2010/main" val="34761093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34</a:t>
            </a:fld>
            <a:endParaRPr lang="de-DE"/>
          </a:p>
        </p:txBody>
      </p:sp>
    </p:spTree>
    <p:extLst>
      <p:ext uri="{BB962C8B-B14F-4D97-AF65-F5344CB8AC3E}">
        <p14:creationId xmlns:p14="http://schemas.microsoft.com/office/powerpoint/2010/main" val="22397337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35</a:t>
            </a:fld>
            <a:endParaRPr lang="de-DE"/>
          </a:p>
        </p:txBody>
      </p:sp>
    </p:spTree>
    <p:extLst>
      <p:ext uri="{BB962C8B-B14F-4D97-AF65-F5344CB8AC3E}">
        <p14:creationId xmlns:p14="http://schemas.microsoft.com/office/powerpoint/2010/main" val="526933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36</a:t>
            </a:fld>
            <a:endParaRPr lang="de-DE"/>
          </a:p>
        </p:txBody>
      </p:sp>
    </p:spTree>
    <p:extLst>
      <p:ext uri="{BB962C8B-B14F-4D97-AF65-F5344CB8AC3E}">
        <p14:creationId xmlns:p14="http://schemas.microsoft.com/office/powerpoint/2010/main" val="29446892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37</a:t>
            </a:fld>
            <a:endParaRPr lang="de-DE"/>
          </a:p>
        </p:txBody>
      </p:sp>
    </p:spTree>
    <p:extLst>
      <p:ext uri="{BB962C8B-B14F-4D97-AF65-F5344CB8AC3E}">
        <p14:creationId xmlns:p14="http://schemas.microsoft.com/office/powerpoint/2010/main" val="23285508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38</a:t>
            </a:fld>
            <a:endParaRPr lang="de-DE"/>
          </a:p>
        </p:txBody>
      </p:sp>
    </p:spTree>
    <p:extLst>
      <p:ext uri="{BB962C8B-B14F-4D97-AF65-F5344CB8AC3E}">
        <p14:creationId xmlns:p14="http://schemas.microsoft.com/office/powerpoint/2010/main" val="31536439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stehen zwei Folien (Löwin oder Löwenjunges) für plakative Zitate oder wichtige Statements zur Verfügung.</a:t>
            </a:r>
          </a:p>
          <a:p>
            <a:endParaRPr lang="de-DE" dirty="0"/>
          </a:p>
          <a:p>
            <a:r>
              <a:rPr lang="de-DE" dirty="0"/>
              <a:t>Das </a:t>
            </a:r>
            <a:r>
              <a:rPr lang="de-DE" dirty="0" err="1"/>
              <a:t>Keyvisual</a:t>
            </a:r>
            <a:r>
              <a:rPr lang="de-DE" dirty="0"/>
              <a:t> eines Löwen wird ausschließlich in Kombination mit dem grauen Beton-Hintergrund verwendet. Der Einsatz der Löwen ist plakativ und es sollten keine weiteren detailhaften Elemente das Gesamtbild stören.</a:t>
            </a:r>
          </a:p>
          <a:p>
            <a:r>
              <a:rPr lang="de-DE" dirty="0"/>
              <a:t>Die Löwen werden allgemein sparsam eingesetzt und nur in den hier vorgezeigten Einsatzmöglichkeiten. Eine Kombination mit weiteren visuellen Elementen (Bildern etc.) ist nicht erlaubt.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Der Beton-Hintergrund wird lediglich für Akzente in der Präsentation verwendet und niemals in Kombination mit Fotos oder für Charts mit sehr viel textlichem Inhalt.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39</a:t>
            </a:fld>
            <a:endParaRPr lang="de-DE"/>
          </a:p>
        </p:txBody>
      </p:sp>
    </p:spTree>
    <p:extLst>
      <p:ext uri="{BB962C8B-B14F-4D97-AF65-F5344CB8AC3E}">
        <p14:creationId xmlns:p14="http://schemas.microsoft.com/office/powerpoint/2010/main" val="12176182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stehen zwei Folien (Löwin oder Löwenjunges) für plakative Zitate oder wichtige Statements zur Verfügung.</a:t>
            </a:r>
          </a:p>
          <a:p>
            <a:endParaRPr lang="de-DE" dirty="0"/>
          </a:p>
          <a:p>
            <a:r>
              <a:rPr lang="de-DE" dirty="0"/>
              <a:t>Das </a:t>
            </a:r>
            <a:r>
              <a:rPr lang="de-DE" dirty="0" err="1"/>
              <a:t>Keyvisual</a:t>
            </a:r>
            <a:r>
              <a:rPr lang="de-DE" dirty="0"/>
              <a:t> eines Löwen wird ausschließlich in Kombination mit dem grauen Beton-Hintergrund verwendet. Der Einsatz der Löwen ist plakativ und es sollten keine weiteren detailhaften Elemente das Gesamtbild stören.</a:t>
            </a:r>
          </a:p>
          <a:p>
            <a:r>
              <a:rPr lang="de-DE" dirty="0"/>
              <a:t>Die Löwen werden allgemein sparsam eingesetzt und nur in den hier vorgezeigten Einsatzmöglichkeiten. Eine Kombination mit weiteren visuellen Elementen (Bildern etc.) ist nicht erlaubt.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Der Beton-Hintergrund wird lediglich für Akzente in der Präsentation verwendet und niemals in Kombination mit Fotos oder für Charts mit sehr viel textlichem Inhalt.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40</a:t>
            </a:fld>
            <a:endParaRPr lang="de-DE"/>
          </a:p>
        </p:txBody>
      </p:sp>
    </p:spTree>
    <p:extLst>
      <p:ext uri="{BB962C8B-B14F-4D97-AF65-F5344CB8AC3E}">
        <p14:creationId xmlns:p14="http://schemas.microsoft.com/office/powerpoint/2010/main" val="24190839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Schlussfolie</a:t>
            </a:r>
          </a:p>
          <a:p>
            <a:endParaRPr lang="de-DE" dirty="0"/>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41</a:t>
            </a:fld>
            <a:endParaRPr lang="de-DE"/>
          </a:p>
        </p:txBody>
      </p:sp>
    </p:spTree>
    <p:extLst>
      <p:ext uri="{BB962C8B-B14F-4D97-AF65-F5344CB8AC3E}">
        <p14:creationId xmlns:p14="http://schemas.microsoft.com/office/powerpoint/2010/main" val="3593969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5</a:t>
            </a:fld>
            <a:endParaRPr lang="de-DE"/>
          </a:p>
        </p:txBody>
      </p:sp>
    </p:spTree>
    <p:extLst>
      <p:ext uri="{BB962C8B-B14F-4D97-AF65-F5344CB8AC3E}">
        <p14:creationId xmlns:p14="http://schemas.microsoft.com/office/powerpoint/2010/main" val="42815433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Farben, die für Diagramme verwendet werden, sind definiert und dürfen nicht verändert oder ersetzt werden.</a:t>
            </a:r>
          </a:p>
        </p:txBody>
      </p:sp>
      <p:sp>
        <p:nvSpPr>
          <p:cNvPr id="4" name="Foliennummernplatzhalter 3"/>
          <p:cNvSpPr>
            <a:spLocks noGrp="1"/>
          </p:cNvSpPr>
          <p:nvPr>
            <p:ph type="sldNum" sz="quarter" idx="5"/>
          </p:nvPr>
        </p:nvSpPr>
        <p:spPr/>
        <p:txBody>
          <a:bodyPr/>
          <a:lstStyle/>
          <a:p>
            <a:fld id="{420A706B-F588-9243-B437-921D3BA4FEA5}" type="slidenum">
              <a:rPr lang="de-DE" smtClean="0"/>
              <a:t>42</a:t>
            </a:fld>
            <a:endParaRPr lang="de-DE"/>
          </a:p>
        </p:txBody>
      </p:sp>
    </p:spTree>
    <p:extLst>
      <p:ext uri="{BB962C8B-B14F-4D97-AF65-F5344CB8AC3E}">
        <p14:creationId xmlns:p14="http://schemas.microsoft.com/office/powerpoint/2010/main" val="34098938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Logo wird vorzugsweise in Blau auf Weiß (bzw. transparentem Hintergrund) verwendet.</a:t>
            </a:r>
          </a:p>
          <a:p>
            <a:r>
              <a:rPr lang="de-DE" dirty="0"/>
              <a:t>Die anderen hier angeführten Farbvarianten sind ebenfalls zulässig.</a:t>
            </a:r>
          </a:p>
          <a:p>
            <a:r>
              <a:rPr lang="de-DE" dirty="0"/>
              <a:t>Das Gesamtlogo kann bis zu 45mm Breite verkleinert werden. Ab dieser Breite wird die Bayerische ohne Logo-Zusatz (Claim) verwendet.</a:t>
            </a:r>
          </a:p>
        </p:txBody>
      </p:sp>
      <p:sp>
        <p:nvSpPr>
          <p:cNvPr id="4" name="Foliennummernplatzhalter 3"/>
          <p:cNvSpPr>
            <a:spLocks noGrp="1"/>
          </p:cNvSpPr>
          <p:nvPr>
            <p:ph type="sldNum" sz="quarter" idx="5"/>
          </p:nvPr>
        </p:nvSpPr>
        <p:spPr/>
        <p:txBody>
          <a:bodyPr/>
          <a:lstStyle/>
          <a:p>
            <a:fld id="{420A706B-F588-9243-B437-921D3BA4FEA5}" type="slidenum">
              <a:rPr lang="de-DE" smtClean="0"/>
              <a:t>43</a:t>
            </a:fld>
            <a:endParaRPr lang="de-DE"/>
          </a:p>
        </p:txBody>
      </p:sp>
    </p:spTree>
    <p:extLst>
      <p:ext uri="{BB962C8B-B14F-4D97-AF65-F5344CB8AC3E}">
        <p14:creationId xmlns:p14="http://schemas.microsoft.com/office/powerpoint/2010/main" val="2839058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6</a:t>
            </a:fld>
            <a:endParaRPr lang="de-DE"/>
          </a:p>
        </p:txBody>
      </p:sp>
    </p:spTree>
    <p:extLst>
      <p:ext uri="{BB962C8B-B14F-4D97-AF65-F5344CB8AC3E}">
        <p14:creationId xmlns:p14="http://schemas.microsoft.com/office/powerpoint/2010/main" val="229766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7</a:t>
            </a:fld>
            <a:endParaRPr lang="de-DE"/>
          </a:p>
        </p:txBody>
      </p:sp>
    </p:spTree>
    <p:extLst>
      <p:ext uri="{BB962C8B-B14F-4D97-AF65-F5344CB8AC3E}">
        <p14:creationId xmlns:p14="http://schemas.microsoft.com/office/powerpoint/2010/main" val="1376212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8</a:t>
            </a:fld>
            <a:endParaRPr lang="de-DE"/>
          </a:p>
        </p:txBody>
      </p:sp>
    </p:spTree>
    <p:extLst>
      <p:ext uri="{BB962C8B-B14F-4D97-AF65-F5344CB8AC3E}">
        <p14:creationId xmlns:p14="http://schemas.microsoft.com/office/powerpoint/2010/main" val="3228847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9</a:t>
            </a:fld>
            <a:endParaRPr lang="de-DE"/>
          </a:p>
        </p:txBody>
      </p:sp>
    </p:spTree>
    <p:extLst>
      <p:ext uri="{BB962C8B-B14F-4D97-AF65-F5344CB8AC3E}">
        <p14:creationId xmlns:p14="http://schemas.microsoft.com/office/powerpoint/2010/main" val="1165037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Arial" panose="020B0604020202020204" pitchFamily="34" charset="0"/>
                <a:cs typeface="Arial" panose="020B0604020202020204" pitchFamily="34" charset="0"/>
              </a:rPr>
              <a:t>Die Fußzeile der gesamten Präsentation wird wie folgt geändert:</a:t>
            </a:r>
          </a:p>
          <a:p>
            <a:pPr marL="342900" indent="-342900">
              <a:buAutoNum type="arabicPeriod"/>
            </a:pPr>
            <a:r>
              <a:rPr lang="de-DE" sz="1200" dirty="0">
                <a:latin typeface="Arial" panose="020B0604020202020204" pitchFamily="34" charset="0"/>
                <a:cs typeface="Arial" panose="020B0604020202020204" pitchFamily="34" charset="0"/>
              </a:rPr>
              <a:t>Ansicht: „Folienmaster öffnen“</a:t>
            </a:r>
          </a:p>
          <a:p>
            <a:pPr marL="342900" indent="-342900">
              <a:buAutoNum type="arabicPeriod"/>
            </a:pPr>
            <a:r>
              <a:rPr lang="de-DE" sz="1200" dirty="0">
                <a:latin typeface="Arial" panose="020B0604020202020204" pitchFamily="34" charset="0"/>
                <a:cs typeface="Arial" panose="020B0604020202020204" pitchFamily="34" charset="0"/>
              </a:rPr>
              <a:t>Einfügen: „Fuß- und Kopfzeile“</a:t>
            </a:r>
          </a:p>
          <a:p>
            <a:pPr marL="342900" indent="-342900">
              <a:buAutoNum type="arabicPeriod"/>
            </a:pPr>
            <a:r>
              <a:rPr lang="de-DE" sz="1200" dirty="0">
                <a:latin typeface="Arial" panose="020B0604020202020204" pitchFamily="34" charset="0"/>
                <a:cs typeface="Arial" panose="020B0604020202020204" pitchFamily="34" charset="0"/>
              </a:rPr>
              <a:t>Fußzeile anpassen. Dabei bitte auf die richtige Schreibweise achten (Autor | Präsentationstitel)</a:t>
            </a:r>
          </a:p>
          <a:p>
            <a:pPr marL="342900" indent="-342900">
              <a:buAutoNum type="arabicPeriod"/>
            </a:pPr>
            <a:r>
              <a:rPr lang="de-DE" sz="1200" dirty="0">
                <a:latin typeface="Arial" panose="020B0604020202020204" pitchFamily="34" charset="0"/>
                <a:cs typeface="Arial" panose="020B0604020202020204" pitchFamily="34" charset="0"/>
              </a:rPr>
              <a:t>Für alle übernehmen</a:t>
            </a:r>
          </a:p>
          <a:p>
            <a:endParaRPr lang="de-DE" dirty="0"/>
          </a:p>
        </p:txBody>
      </p:sp>
      <p:sp>
        <p:nvSpPr>
          <p:cNvPr id="4" name="Foliennummernplatzhalter 3"/>
          <p:cNvSpPr>
            <a:spLocks noGrp="1"/>
          </p:cNvSpPr>
          <p:nvPr>
            <p:ph type="sldNum" sz="quarter" idx="5"/>
          </p:nvPr>
        </p:nvSpPr>
        <p:spPr/>
        <p:txBody>
          <a:bodyPr/>
          <a:lstStyle/>
          <a:p>
            <a:fld id="{420A706B-F588-9243-B437-921D3BA4FEA5}" type="slidenum">
              <a:rPr lang="de-DE" smtClean="0"/>
              <a:t>10</a:t>
            </a:fld>
            <a:endParaRPr lang="de-DE"/>
          </a:p>
        </p:txBody>
      </p:sp>
    </p:spTree>
    <p:extLst>
      <p:ext uri="{BB962C8B-B14F-4D97-AF65-F5344CB8AC3E}">
        <p14:creationId xmlns:p14="http://schemas.microsoft.com/office/powerpoint/2010/main" val="19383915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2.xml"/><Relationship Id="rId5" Type="http://schemas.microsoft.com/office/2007/relationships/hdphoto" Target="../media/hdphoto1.wdp"/><Relationship Id="rId4" Type="http://schemas.openxmlformats.org/officeDocument/2006/relationships/image" Target="../media/image13.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tags" Target="../tags/tag3.xml"/><Relationship Id="rId5" Type="http://schemas.microsoft.com/office/2007/relationships/hdphoto" Target="../media/hdphoto1.wdp"/><Relationship Id="rId4" Type="http://schemas.openxmlformats.org/officeDocument/2006/relationships/image" Target="../media/image13.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Master" Target="../slideMasters/slideMaster3.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13.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tags" Target="../tags/tag5.xml"/><Relationship Id="rId5" Type="http://schemas.microsoft.com/office/2007/relationships/hdphoto" Target="../media/hdphoto1.wdp"/><Relationship Id="rId4" Type="http://schemas.openxmlformats.org/officeDocument/2006/relationships/image" Target="../media/image1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Master" Target="../slideMasters/slideMaster3.xml"/><Relationship Id="rId1" Type="http://schemas.openxmlformats.org/officeDocument/2006/relationships/tags" Target="../tags/tag7.xml"/><Relationship Id="rId5" Type="http://schemas.microsoft.com/office/2007/relationships/hdphoto" Target="../media/hdphoto1.wdp"/><Relationship Id="rId4" Type="http://schemas.openxmlformats.org/officeDocument/2006/relationships/image" Target="../media/image13.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elfolie_A">
    <p:bg>
      <p:bgPr>
        <a:solidFill>
          <a:schemeClr val="bg1"/>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9F13BE16-048B-9BC8-C480-87B1CBCF4455}"/>
              </a:ext>
            </a:extLst>
          </p:cNvPr>
          <p:cNvPicPr>
            <a:picLocks noChangeAspect="1"/>
          </p:cNvPicPr>
          <p:nvPr userDrawn="1"/>
        </p:nvPicPr>
        <p:blipFill>
          <a:blip r:embed="rId2"/>
          <a:srcRect/>
          <a:stretch/>
        </p:blipFill>
        <p:spPr>
          <a:xfrm>
            <a:off x="0" y="0"/>
            <a:ext cx="12192000" cy="6858000"/>
          </a:xfrm>
          <a:prstGeom prst="rect">
            <a:avLst/>
          </a:prstGeom>
        </p:spPr>
      </p:pic>
      <p:sp>
        <p:nvSpPr>
          <p:cNvPr id="20" name="Textplatzhalter 19">
            <a:extLst>
              <a:ext uri="{FF2B5EF4-FFF2-40B4-BE49-F238E27FC236}">
                <a16:creationId xmlns:a16="http://schemas.microsoft.com/office/drawing/2014/main" id="{DFF06F52-9A02-5B47-B0AF-E735DEE3C91E}"/>
              </a:ext>
            </a:extLst>
          </p:cNvPr>
          <p:cNvSpPr>
            <a:spLocks noGrp="1"/>
          </p:cNvSpPr>
          <p:nvPr>
            <p:ph type="body" sz="quarter" idx="12" hasCustomPrompt="1"/>
          </p:nvPr>
        </p:nvSpPr>
        <p:spPr>
          <a:xfrm>
            <a:off x="270000" y="5791200"/>
            <a:ext cx="1812925" cy="570450"/>
          </a:xfrm>
          <a:prstGeom prst="rect">
            <a:avLst/>
          </a:prstGeom>
        </p:spPr>
        <p:txBody>
          <a:bodyPr lIns="0" tIns="0" rIns="0" bIns="0" anchor="b" anchorCtr="0">
            <a:spAutoFit/>
          </a:bodyPr>
          <a:lstStyle>
            <a:lvl1pPr marL="0" indent="0">
              <a:lnSpc>
                <a:spcPct val="100000"/>
              </a:lnSpc>
              <a:spcBef>
                <a:spcPts val="0"/>
              </a:spcBef>
              <a:buFontTx/>
              <a:buNone/>
              <a:defRPr sz="1800">
                <a:solidFill>
                  <a:srgbClr val="2699D1"/>
                </a:solidFill>
                <a:latin typeface="Arial" panose="020B0604020202020204" pitchFamily="34" charset="0"/>
                <a:cs typeface="Arial" panose="020B0604020202020204" pitchFamily="34" charset="0"/>
              </a:defRPr>
            </a:lvl1pPr>
          </a:lstStyle>
          <a:p>
            <a:r>
              <a:rPr lang="de-DE" dirty="0"/>
              <a:t>Ort,</a:t>
            </a:r>
            <a:br>
              <a:rPr lang="de-DE" dirty="0"/>
            </a:br>
            <a:r>
              <a:rPr lang="de-DE" dirty="0"/>
              <a:t>00.00.0000</a:t>
            </a:r>
          </a:p>
        </p:txBody>
      </p:sp>
      <p:sp>
        <p:nvSpPr>
          <p:cNvPr id="6" name="Textplatzhalter 6">
            <a:extLst>
              <a:ext uri="{FF2B5EF4-FFF2-40B4-BE49-F238E27FC236}">
                <a16:creationId xmlns:a16="http://schemas.microsoft.com/office/drawing/2014/main" id="{D020D843-A8FF-6519-81B0-3C095F31360C}"/>
              </a:ext>
            </a:extLst>
          </p:cNvPr>
          <p:cNvSpPr>
            <a:spLocks noGrp="1"/>
          </p:cNvSpPr>
          <p:nvPr>
            <p:ph type="body" sz="quarter" idx="10" hasCustomPrompt="1"/>
          </p:nvPr>
        </p:nvSpPr>
        <p:spPr>
          <a:xfrm>
            <a:off x="2395493" y="2218522"/>
            <a:ext cx="6724350" cy="1410643"/>
          </a:xfrm>
          <a:prstGeom prst="rect">
            <a:avLst/>
          </a:prstGeom>
        </p:spPr>
        <p:txBody>
          <a:bodyPr wrap="square" lIns="0" tIns="0" rIns="0" bIns="0">
            <a:spAutoFit/>
          </a:bodyPr>
          <a:lstStyle>
            <a:lvl1pPr marL="0" indent="0">
              <a:lnSpc>
                <a:spcPts val="5500"/>
              </a:lnSpc>
              <a:spcBef>
                <a:spcPts val="0"/>
              </a:spcBef>
              <a:buFontTx/>
              <a:buNone/>
              <a:defRPr sz="5500" b="1" i="0">
                <a:solidFill>
                  <a:srgbClr val="2699D1"/>
                </a:solidFill>
                <a:latin typeface="Arial" panose="020B0604020202020204" pitchFamily="34" charset="0"/>
                <a:cs typeface="Arial" panose="020B0604020202020204" pitchFamily="34" charset="0"/>
              </a:defRPr>
            </a:lvl1pPr>
          </a:lstStyle>
          <a:p>
            <a:r>
              <a:rPr lang="de-DE" dirty="0"/>
              <a:t>Präsentationstitel </a:t>
            </a:r>
            <a:br>
              <a:rPr lang="de-DE" dirty="0"/>
            </a:br>
            <a:r>
              <a:rPr lang="de-DE" dirty="0"/>
              <a:t>in </a:t>
            </a:r>
            <a:r>
              <a:rPr lang="de-DE" dirty="0" err="1"/>
              <a:t>Bold</a:t>
            </a:r>
            <a:r>
              <a:rPr lang="de-DE" dirty="0"/>
              <a:t>, 55pt</a:t>
            </a:r>
          </a:p>
        </p:txBody>
      </p:sp>
      <p:sp>
        <p:nvSpPr>
          <p:cNvPr id="7" name="Textplatzhalter 10">
            <a:extLst>
              <a:ext uri="{FF2B5EF4-FFF2-40B4-BE49-F238E27FC236}">
                <a16:creationId xmlns:a16="http://schemas.microsoft.com/office/drawing/2014/main" id="{5D933317-90AB-8622-FE07-22118CAE4948}"/>
              </a:ext>
            </a:extLst>
          </p:cNvPr>
          <p:cNvSpPr>
            <a:spLocks noGrp="1"/>
          </p:cNvSpPr>
          <p:nvPr>
            <p:ph type="body" sz="quarter" idx="11" hasCustomPrompt="1"/>
          </p:nvPr>
        </p:nvSpPr>
        <p:spPr>
          <a:xfrm>
            <a:off x="2387253" y="3629165"/>
            <a:ext cx="4765675" cy="889644"/>
          </a:xfrm>
          <a:prstGeom prst="rect">
            <a:avLst/>
          </a:prstGeom>
        </p:spPr>
        <p:txBody>
          <a:bodyPr wrap="square" lIns="0" tIns="180000" rIns="0" bIns="0">
            <a:spAutoFit/>
          </a:bodyPr>
          <a:lstStyle>
            <a:lvl1pPr marL="0" indent="0">
              <a:lnSpc>
                <a:spcPct val="100000"/>
              </a:lnSpc>
              <a:spcBef>
                <a:spcPts val="0"/>
              </a:spcBef>
              <a:buFontTx/>
              <a:buNone/>
              <a:defRPr sz="2300" b="1">
                <a:solidFill>
                  <a:schemeClr val="bg2"/>
                </a:solidFill>
                <a:latin typeface="Arial" panose="020B0604020202020204" pitchFamily="34" charset="0"/>
                <a:cs typeface="Arial" panose="020B0604020202020204" pitchFamily="34" charset="0"/>
              </a:defRPr>
            </a:lvl1pPr>
          </a:lstStyle>
          <a:p>
            <a:r>
              <a:rPr lang="de-DE" dirty="0"/>
              <a:t>Untertitel in Arial </a:t>
            </a:r>
            <a:r>
              <a:rPr lang="de-DE" dirty="0" err="1"/>
              <a:t>Bold</a:t>
            </a:r>
            <a:br>
              <a:rPr lang="de-DE" dirty="0"/>
            </a:br>
            <a:r>
              <a:rPr lang="de-DE" dirty="0"/>
              <a:t>Schriftgröße 23pt</a:t>
            </a:r>
          </a:p>
        </p:txBody>
      </p:sp>
      <p:pic>
        <p:nvPicPr>
          <p:cNvPr id="8" name="Grafik 7">
            <a:extLst>
              <a:ext uri="{FF2B5EF4-FFF2-40B4-BE49-F238E27FC236}">
                <a16:creationId xmlns:a16="http://schemas.microsoft.com/office/drawing/2014/main" id="{A49BB7D9-7F63-926C-C9C6-B65EE58B5093}"/>
              </a:ext>
            </a:extLst>
          </p:cNvPr>
          <p:cNvPicPr>
            <a:picLocks noChangeAspect="1"/>
          </p:cNvPicPr>
          <p:nvPr userDrawn="1"/>
        </p:nvPicPr>
        <p:blipFill>
          <a:blip r:embed="rId3"/>
          <a:stretch>
            <a:fillRect/>
          </a:stretch>
        </p:blipFill>
        <p:spPr>
          <a:xfrm>
            <a:off x="10363131" y="215868"/>
            <a:ext cx="1560581" cy="292164"/>
          </a:xfrm>
          <a:prstGeom prst="rect">
            <a:avLst/>
          </a:prstGeom>
        </p:spPr>
      </p:pic>
    </p:spTree>
    <p:extLst>
      <p:ext uri="{BB962C8B-B14F-4D97-AF65-F5344CB8AC3E}">
        <p14:creationId xmlns:p14="http://schemas.microsoft.com/office/powerpoint/2010/main" val="3137094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vollflächig_Textfeld-rechts">
    <p:spTree>
      <p:nvGrpSpPr>
        <p:cNvPr id="1" name=""/>
        <p:cNvGrpSpPr/>
        <p:nvPr/>
      </p:nvGrpSpPr>
      <p:grpSpPr>
        <a:xfrm>
          <a:off x="0" y="0"/>
          <a:ext cx="0" cy="0"/>
          <a:chOff x="0" y="0"/>
          <a:chExt cx="0" cy="0"/>
        </a:xfrm>
      </p:grpSpPr>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sp>
        <p:nvSpPr>
          <p:cNvPr id="10" name="Fußzeilenplatzhalter 1">
            <a:extLst>
              <a:ext uri="{FF2B5EF4-FFF2-40B4-BE49-F238E27FC236}">
                <a16:creationId xmlns:a16="http://schemas.microsoft.com/office/drawing/2014/main" id="{FA3F6115-1BC4-244D-BF5A-015C592848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a:solidFill>
                  <a:srgbClr val="009CD7"/>
                </a:solidFill>
                <a:latin typeface="Arial" panose="020B0604020202020204" pitchFamily="34" charset="0"/>
                <a:cs typeface="Arial" panose="020B0604020202020204" pitchFamily="34" charset="0"/>
              </a:defRPr>
            </a:lvl1pPr>
          </a:lstStyle>
          <a:p>
            <a:r>
              <a:rPr lang="de-DE"/>
              <a:t>Name des Autors | Name der Präsentation</a:t>
            </a:r>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rgbClr val="009CD7"/>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sp>
        <p:nvSpPr>
          <p:cNvPr id="4" name="Titel 3">
            <a:extLst>
              <a:ext uri="{FF2B5EF4-FFF2-40B4-BE49-F238E27FC236}">
                <a16:creationId xmlns:a16="http://schemas.microsoft.com/office/drawing/2014/main" id="{4E30EDE3-8518-364F-A3AB-3C73B946CEC2}"/>
              </a:ext>
            </a:extLst>
          </p:cNvPr>
          <p:cNvSpPr>
            <a:spLocks noGrp="1"/>
          </p:cNvSpPr>
          <p:nvPr>
            <p:ph type="title" hasCustomPrompt="1"/>
          </p:nvPr>
        </p:nvSpPr>
        <p:spPr>
          <a:xfrm>
            <a:off x="270000" y="215746"/>
            <a:ext cx="9671012" cy="707886"/>
          </a:xfrm>
          <a:prstGeom prst="rect">
            <a:avLst/>
          </a:prstGeom>
        </p:spPr>
        <p:txBody>
          <a:bodyPr/>
          <a:lstStyle>
            <a:lvl1pPr>
              <a:defRPr/>
            </a:lvl1pPr>
          </a:lstStyle>
          <a:p>
            <a:r>
              <a:rPr lang="de-DE" dirty="0"/>
              <a:t>Titel hinzufügen, Arial, Schriftgröße 23pt, Zeilenabstand 1-fach</a:t>
            </a:r>
            <a:br>
              <a:rPr lang="de-DE" dirty="0"/>
            </a:br>
            <a:r>
              <a:rPr lang="de-DE" dirty="0"/>
              <a:t>Zwei Zeilen möglich</a:t>
            </a:r>
          </a:p>
        </p:txBody>
      </p:sp>
      <p:sp>
        <p:nvSpPr>
          <p:cNvPr id="12" name="Textplatzhalter 7">
            <a:extLst>
              <a:ext uri="{FF2B5EF4-FFF2-40B4-BE49-F238E27FC236}">
                <a16:creationId xmlns:a16="http://schemas.microsoft.com/office/drawing/2014/main" id="{569F2256-D1C6-4A4E-9FC2-C6100A097426}"/>
              </a:ext>
            </a:extLst>
          </p:cNvPr>
          <p:cNvSpPr>
            <a:spLocks noGrp="1"/>
          </p:cNvSpPr>
          <p:nvPr>
            <p:ph type="body" sz="quarter" idx="17" hasCustomPrompt="1"/>
          </p:nvPr>
        </p:nvSpPr>
        <p:spPr>
          <a:xfrm>
            <a:off x="8147680" y="6018955"/>
            <a:ext cx="3776032"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pic>
        <p:nvPicPr>
          <p:cNvPr id="14" name="Grafik 13">
            <a:extLst>
              <a:ext uri="{FF2B5EF4-FFF2-40B4-BE49-F238E27FC236}">
                <a16:creationId xmlns:a16="http://schemas.microsoft.com/office/drawing/2014/main" id="{DE7C50C1-9B5D-9B49-8924-14781668CB31}"/>
              </a:ext>
            </a:extLst>
          </p:cNvPr>
          <p:cNvPicPr>
            <a:picLocks noChangeAspect="1"/>
          </p:cNvPicPr>
          <p:nvPr userDrawn="1"/>
        </p:nvPicPr>
        <p:blipFill>
          <a:blip r:embed="rId2"/>
          <a:stretch>
            <a:fillRect/>
          </a:stretch>
        </p:blipFill>
        <p:spPr>
          <a:xfrm>
            <a:off x="10363131" y="215868"/>
            <a:ext cx="1560581" cy="292164"/>
          </a:xfrm>
          <a:prstGeom prst="rect">
            <a:avLst/>
          </a:prstGeom>
        </p:spPr>
      </p:pic>
      <p:sp>
        <p:nvSpPr>
          <p:cNvPr id="13" name="Textplatzhalter 7">
            <a:extLst>
              <a:ext uri="{FF2B5EF4-FFF2-40B4-BE49-F238E27FC236}">
                <a16:creationId xmlns:a16="http://schemas.microsoft.com/office/drawing/2014/main" id="{36836250-505B-4642-8F08-2EACD4F204F2}"/>
              </a:ext>
            </a:extLst>
          </p:cNvPr>
          <p:cNvSpPr>
            <a:spLocks noGrp="1"/>
          </p:cNvSpPr>
          <p:nvPr>
            <p:ph type="body" sz="quarter" idx="18"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6" name="Textplatzhalter 15">
            <a:extLst>
              <a:ext uri="{FF2B5EF4-FFF2-40B4-BE49-F238E27FC236}">
                <a16:creationId xmlns:a16="http://schemas.microsoft.com/office/drawing/2014/main" id="{13A33162-7106-5886-4BE8-26840861EEA9}"/>
              </a:ext>
            </a:extLst>
          </p:cNvPr>
          <p:cNvSpPr>
            <a:spLocks noGrp="1"/>
          </p:cNvSpPr>
          <p:nvPr>
            <p:ph type="body" sz="quarter" idx="15" hasCustomPrompt="1"/>
          </p:nvPr>
        </p:nvSpPr>
        <p:spPr>
          <a:xfrm>
            <a:off x="8166189" y="1118765"/>
            <a:ext cx="3768687" cy="5049837"/>
          </a:xfrm>
          <a:prstGeom prst="rect">
            <a:avLst/>
          </a:prstGeom>
          <a:solidFill>
            <a:schemeClr val="bg1"/>
          </a:solidFill>
          <a:effectLst>
            <a:outerShdw blurRad="671802" dist="246844" dir="5400000" algn="tl" rotWithShape="0">
              <a:srgbClr val="195AA7">
                <a:alpha val="24000"/>
              </a:srgbClr>
            </a:outerShdw>
          </a:effectLst>
        </p:spPr>
        <p:txBody>
          <a:bodyPr wrap="square" lIns="144000" tIns="144000" rIns="144000" bIns="144000">
            <a:no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a:solidFill>
                  <a:srgbClr val="58595B"/>
                </a:solidFill>
              </a:defRPr>
            </a:lvl1pPr>
            <a:lvl2pPr defTabSz="180000">
              <a:lnSpc>
                <a:spcPct val="100000"/>
              </a:lnSpc>
              <a:spcBef>
                <a:spcPts val="0"/>
              </a:spcBef>
              <a:buClr>
                <a:schemeClr val="accent1"/>
              </a:buClr>
              <a:buSzPct val="120000"/>
              <a:tabLst>
                <a:tab pos="180000" algn="l"/>
              </a:tabLst>
              <a:defRPr sz="1600">
                <a:solidFill>
                  <a:srgbClr val="58595B"/>
                </a:solidFill>
              </a:defRPr>
            </a:lvl2pPr>
            <a:lvl3pPr marL="1143000" indent="-2286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Hier steht ein Aufzählungspunkt oder ein beschreibender Text, Arial Regular, Schriftgröße 16pt, Zeilenabstand 1-fach, über mehrere Zeilen in schwarz.</a:t>
            </a:r>
          </a:p>
          <a:p>
            <a:pPr lvl="1"/>
            <a:r>
              <a:rPr lang="de-DE" dirty="0"/>
              <a:t>Zweite Ebene</a:t>
            </a:r>
          </a:p>
          <a:p>
            <a:pPr lvl="2"/>
            <a:r>
              <a:rPr lang="de-DE" dirty="0"/>
              <a:t>Dritte Ebene</a:t>
            </a:r>
          </a:p>
        </p:txBody>
      </p:sp>
      <p:sp>
        <p:nvSpPr>
          <p:cNvPr id="15" name="Textplatzhalter 10">
            <a:extLst>
              <a:ext uri="{FF2B5EF4-FFF2-40B4-BE49-F238E27FC236}">
                <a16:creationId xmlns:a16="http://schemas.microsoft.com/office/drawing/2014/main" id="{DEB42227-09A4-814D-F451-A4A953BE4F87}"/>
              </a:ext>
            </a:extLst>
          </p:cNvPr>
          <p:cNvSpPr>
            <a:spLocks noGrp="1"/>
          </p:cNvSpPr>
          <p:nvPr>
            <p:ph type="body" sz="quarter" idx="19"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7" name="Textplatzhalter 7">
            <a:extLst>
              <a:ext uri="{FF2B5EF4-FFF2-40B4-BE49-F238E27FC236}">
                <a16:creationId xmlns:a16="http://schemas.microsoft.com/office/drawing/2014/main" id="{68BA6529-B0A0-E365-2EA8-1442006C1748}"/>
              </a:ext>
            </a:extLst>
          </p:cNvPr>
          <p:cNvSpPr>
            <a:spLocks noGrp="1"/>
          </p:cNvSpPr>
          <p:nvPr>
            <p:ph type="body" sz="quarter" idx="20" hasCustomPrompt="1"/>
          </p:nvPr>
        </p:nvSpPr>
        <p:spPr>
          <a:xfrm>
            <a:off x="8166189" y="6018955"/>
            <a:ext cx="3760788"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spTree>
    <p:extLst>
      <p:ext uri="{BB962C8B-B14F-4D97-AF65-F5344CB8AC3E}">
        <p14:creationId xmlns:p14="http://schemas.microsoft.com/office/powerpoint/2010/main" val="750282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Bild_1:2">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50E47535-2F26-7117-3757-DBB6055C34CE}"/>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8" name="Textplatzhalter 10">
            <a:extLst>
              <a:ext uri="{FF2B5EF4-FFF2-40B4-BE49-F238E27FC236}">
                <a16:creationId xmlns:a16="http://schemas.microsoft.com/office/drawing/2014/main" id="{22A49972-5C58-BA6F-CBF7-89445F0CA2B4}"/>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9" name="Inhaltsplatzhalter 2">
            <a:extLst>
              <a:ext uri="{FF2B5EF4-FFF2-40B4-BE49-F238E27FC236}">
                <a16:creationId xmlns:a16="http://schemas.microsoft.com/office/drawing/2014/main" id="{0791778A-79D3-A11A-5A0C-3C7D416C552E}"/>
              </a:ext>
            </a:extLst>
          </p:cNvPr>
          <p:cNvSpPr>
            <a:spLocks noGrp="1"/>
          </p:cNvSpPr>
          <p:nvPr>
            <p:ph idx="20" hasCustomPrompt="1"/>
          </p:nvPr>
        </p:nvSpPr>
        <p:spPr>
          <a:xfrm>
            <a:off x="269999"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1" name="Textplatzhalter 7">
            <a:extLst>
              <a:ext uri="{FF2B5EF4-FFF2-40B4-BE49-F238E27FC236}">
                <a16:creationId xmlns:a16="http://schemas.microsoft.com/office/drawing/2014/main" id="{91C4738D-0D27-C1F0-97F0-6DB5C4A8BC90}"/>
              </a:ext>
            </a:extLst>
          </p:cNvPr>
          <p:cNvSpPr>
            <a:spLocks noGrp="1"/>
          </p:cNvSpPr>
          <p:nvPr>
            <p:ph type="body" sz="quarter" idx="21" hasCustomPrompt="1"/>
          </p:nvPr>
        </p:nvSpPr>
        <p:spPr>
          <a:xfrm>
            <a:off x="269999" y="5929645"/>
            <a:ext cx="377336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5" name="Bildplatzhalter 5">
            <a:extLst>
              <a:ext uri="{FF2B5EF4-FFF2-40B4-BE49-F238E27FC236}">
                <a16:creationId xmlns:a16="http://schemas.microsoft.com/office/drawing/2014/main" id="{E012900E-B806-7193-5CFB-1A88FED96C19}"/>
              </a:ext>
            </a:extLst>
          </p:cNvPr>
          <p:cNvSpPr>
            <a:spLocks noGrp="1"/>
          </p:cNvSpPr>
          <p:nvPr>
            <p:ph type="pic" sz="quarter" idx="19"/>
          </p:nvPr>
        </p:nvSpPr>
        <p:spPr>
          <a:xfrm>
            <a:off x="4203700" y="1510290"/>
            <a:ext cx="7716839" cy="4727132"/>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3990866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Text_2:1">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8140701" y="5929643"/>
            <a:ext cx="3779838"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7" name="Inhaltsplatzhalter 2"/>
          <p:cNvSpPr>
            <a:spLocks noGrp="1"/>
          </p:cNvSpPr>
          <p:nvPr>
            <p:ph idx="15" hasCustomPrompt="1"/>
          </p:nvPr>
        </p:nvSpPr>
        <p:spPr>
          <a:xfrm>
            <a:off x="8149274"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D2424F41-E741-9CC0-8C4C-33B4CAC3FB30}"/>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2D597A43-8662-8FD1-B225-ACA3BDE5A99D}"/>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4" name="Bildplatzhalter 5">
            <a:extLst>
              <a:ext uri="{FF2B5EF4-FFF2-40B4-BE49-F238E27FC236}">
                <a16:creationId xmlns:a16="http://schemas.microsoft.com/office/drawing/2014/main" id="{EC122A39-94AA-B3D2-DE2D-02379913E332}"/>
              </a:ext>
            </a:extLst>
          </p:cNvPr>
          <p:cNvSpPr>
            <a:spLocks noGrp="1"/>
          </p:cNvSpPr>
          <p:nvPr>
            <p:ph type="pic" sz="quarter" idx="16"/>
          </p:nvPr>
        </p:nvSpPr>
        <p:spPr>
          <a:xfrm>
            <a:off x="265111" y="1510289"/>
            <a:ext cx="7716839" cy="472713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655152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ld-1:1-Text">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CF7F0B3C-5510-8947-8A41-FA49811E14EC}"/>
              </a:ext>
            </a:extLst>
          </p:cNvPr>
          <p:cNvSpPr>
            <a:spLocks noGrp="1"/>
          </p:cNvSpPr>
          <p:nvPr>
            <p:ph type="pic" sz="quarter" idx="16"/>
          </p:nvPr>
        </p:nvSpPr>
        <p:spPr>
          <a:xfrm>
            <a:off x="265111" y="1510290"/>
            <a:ext cx="4726800" cy="4727132"/>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5163574" y="5929645"/>
            <a:ext cx="3779838"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7" name="Inhaltsplatzhalter 2"/>
          <p:cNvSpPr>
            <a:spLocks noGrp="1"/>
          </p:cNvSpPr>
          <p:nvPr>
            <p:ph idx="15" hasCustomPrompt="1"/>
          </p:nvPr>
        </p:nvSpPr>
        <p:spPr>
          <a:xfrm>
            <a:off x="5163574" y="1510289"/>
            <a:ext cx="6661364"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D2424F41-E741-9CC0-8C4C-33B4CAC3FB30}"/>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2D597A43-8662-8FD1-B225-ACA3BDE5A99D}"/>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828445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_Grafik">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CF7F0B3C-5510-8947-8A41-FA49811E14EC}"/>
              </a:ext>
            </a:extLst>
          </p:cNvPr>
          <p:cNvSpPr>
            <a:spLocks noGrp="1"/>
          </p:cNvSpPr>
          <p:nvPr>
            <p:ph type="pic" sz="quarter" idx="16"/>
          </p:nvPr>
        </p:nvSpPr>
        <p:spPr>
          <a:xfrm>
            <a:off x="270000" y="1510290"/>
            <a:ext cx="5708933" cy="4727132"/>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6176391" y="6083534"/>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7" name="Inhaltsplatzhalter 2"/>
          <p:cNvSpPr>
            <a:spLocks noGrp="1"/>
          </p:cNvSpPr>
          <p:nvPr>
            <p:ph idx="15" hasCustomPrompt="1"/>
          </p:nvPr>
        </p:nvSpPr>
        <p:spPr>
          <a:xfrm>
            <a:off x="616255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800" baseline="0">
                <a:solidFill>
                  <a:srgbClr val="505150"/>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rtl="0"/>
            <a:r>
              <a:rPr lang="de-DE" dirty="0">
                <a:effectLst/>
              </a:rPr>
              <a:t> </a:t>
            </a:r>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CDA68256-DD29-B16B-7B2C-CE7720BF278C}"/>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13F4E551-5427-4CE9-023F-91CD3B738EEE}"/>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3744665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Bilder_1:1">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CF7F0B3C-5510-8947-8A41-FA49811E14EC}"/>
              </a:ext>
            </a:extLst>
          </p:cNvPr>
          <p:cNvSpPr>
            <a:spLocks noGrp="1"/>
          </p:cNvSpPr>
          <p:nvPr>
            <p:ph type="pic" sz="quarter" idx="16"/>
          </p:nvPr>
        </p:nvSpPr>
        <p:spPr>
          <a:xfrm>
            <a:off x="4227233" y="1522053"/>
            <a:ext cx="3773364" cy="37800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1" name="Bildplatzhalter 5">
            <a:extLst>
              <a:ext uri="{FF2B5EF4-FFF2-40B4-BE49-F238E27FC236}">
                <a16:creationId xmlns:a16="http://schemas.microsoft.com/office/drawing/2014/main" id="{B5F7F8B5-0BD7-374B-9D42-D98CDDA115BB}"/>
              </a:ext>
            </a:extLst>
          </p:cNvPr>
          <p:cNvSpPr>
            <a:spLocks noGrp="1"/>
          </p:cNvSpPr>
          <p:nvPr>
            <p:ph type="pic" sz="quarter" idx="20"/>
          </p:nvPr>
        </p:nvSpPr>
        <p:spPr>
          <a:xfrm>
            <a:off x="8172435" y="1522053"/>
            <a:ext cx="3766749" cy="37800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4"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4C011E2F-F972-82F4-DC79-454E764A82B1}"/>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B327972C-5FFE-3298-1E62-F0DA462E4E7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9" name="Inhaltsplatzhalter 2">
            <a:extLst>
              <a:ext uri="{FF2B5EF4-FFF2-40B4-BE49-F238E27FC236}">
                <a16:creationId xmlns:a16="http://schemas.microsoft.com/office/drawing/2014/main" id="{4596EEB8-CC7A-442E-A51C-E7C0C059DAAF}"/>
              </a:ext>
            </a:extLst>
          </p:cNvPr>
          <p:cNvSpPr>
            <a:spLocks noGrp="1"/>
          </p:cNvSpPr>
          <p:nvPr>
            <p:ph idx="15" hasCustomPrompt="1"/>
          </p:nvPr>
        </p:nvSpPr>
        <p:spPr>
          <a:xfrm>
            <a:off x="269999" y="1510290"/>
            <a:ext cx="3769872" cy="3780000"/>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3" name="Textplatzhalter 7">
            <a:extLst>
              <a:ext uri="{FF2B5EF4-FFF2-40B4-BE49-F238E27FC236}">
                <a16:creationId xmlns:a16="http://schemas.microsoft.com/office/drawing/2014/main" id="{E9F478D0-A6E6-CE88-DF52-6DA69EE6B429}"/>
              </a:ext>
            </a:extLst>
          </p:cNvPr>
          <p:cNvSpPr>
            <a:spLocks noGrp="1"/>
          </p:cNvSpPr>
          <p:nvPr>
            <p:ph type="body" sz="quarter" idx="17" hasCustomPrompt="1"/>
          </p:nvPr>
        </p:nvSpPr>
        <p:spPr>
          <a:xfrm>
            <a:off x="270000" y="5890475"/>
            <a:ext cx="3769872"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Tree>
    <p:extLst>
      <p:ext uri="{BB962C8B-B14F-4D97-AF65-F5344CB8AC3E}">
        <p14:creationId xmlns:p14="http://schemas.microsoft.com/office/powerpoint/2010/main" val="1730075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ilder_1:1">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CF7F0B3C-5510-8947-8A41-FA49811E14EC}"/>
              </a:ext>
            </a:extLst>
          </p:cNvPr>
          <p:cNvSpPr>
            <a:spLocks noGrp="1"/>
          </p:cNvSpPr>
          <p:nvPr>
            <p:ph type="pic" sz="quarter" idx="16"/>
          </p:nvPr>
        </p:nvSpPr>
        <p:spPr>
          <a:xfrm>
            <a:off x="270000"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4"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4C011E2F-F972-82F4-DC79-454E764A82B1}"/>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B327972C-5FFE-3298-1E62-F0DA462E4E7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8" name="Bildplatzhalter 5">
            <a:extLst>
              <a:ext uri="{FF2B5EF4-FFF2-40B4-BE49-F238E27FC236}">
                <a16:creationId xmlns:a16="http://schemas.microsoft.com/office/drawing/2014/main" id="{E0597B39-E889-46CE-18B3-AD07420DB87E}"/>
              </a:ext>
            </a:extLst>
          </p:cNvPr>
          <p:cNvSpPr>
            <a:spLocks noGrp="1"/>
          </p:cNvSpPr>
          <p:nvPr>
            <p:ph type="pic" sz="quarter" idx="23"/>
          </p:nvPr>
        </p:nvSpPr>
        <p:spPr>
          <a:xfrm>
            <a:off x="5155624"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3266861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6xBild_1:1_rechts">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269999" y="6010473"/>
            <a:ext cx="377336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3" name="Inhaltsplatzhalter 2"/>
          <p:cNvSpPr>
            <a:spLocks noGrp="1"/>
          </p:cNvSpPr>
          <p:nvPr>
            <p:ph idx="15" hasCustomPrompt="1"/>
          </p:nvPr>
        </p:nvSpPr>
        <p:spPr>
          <a:xfrm>
            <a:off x="269999"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4"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2488D482-A71B-7B2E-1C28-B3E8AABE1358}"/>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AA15DA56-9F30-42F6-B8FE-B4B2AB5C4033}"/>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5" name="Bildplatzhalter 5">
            <a:extLst>
              <a:ext uri="{FF2B5EF4-FFF2-40B4-BE49-F238E27FC236}">
                <a16:creationId xmlns:a16="http://schemas.microsoft.com/office/drawing/2014/main" id="{57644D2D-D917-A158-B7EC-B0F385CF3CE1}"/>
              </a:ext>
            </a:extLst>
          </p:cNvPr>
          <p:cNvSpPr>
            <a:spLocks noGrp="1"/>
          </p:cNvSpPr>
          <p:nvPr>
            <p:ph type="pic" sz="quarter" idx="23"/>
          </p:nvPr>
        </p:nvSpPr>
        <p:spPr>
          <a:xfrm>
            <a:off x="4220050"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6" name="Bildplatzhalter 5">
            <a:extLst>
              <a:ext uri="{FF2B5EF4-FFF2-40B4-BE49-F238E27FC236}">
                <a16:creationId xmlns:a16="http://schemas.microsoft.com/office/drawing/2014/main" id="{0E2916CE-9031-611F-6C0B-F7D4F232AC63}"/>
              </a:ext>
            </a:extLst>
          </p:cNvPr>
          <p:cNvSpPr>
            <a:spLocks noGrp="1"/>
          </p:cNvSpPr>
          <p:nvPr>
            <p:ph type="pic" sz="quarter" idx="24"/>
          </p:nvPr>
        </p:nvSpPr>
        <p:spPr>
          <a:xfrm>
            <a:off x="4220050"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7" name="Bildplatzhalter 5">
            <a:extLst>
              <a:ext uri="{FF2B5EF4-FFF2-40B4-BE49-F238E27FC236}">
                <a16:creationId xmlns:a16="http://schemas.microsoft.com/office/drawing/2014/main" id="{9BCE3E0C-9796-8F2C-BDEB-E7383158697F}"/>
              </a:ext>
            </a:extLst>
          </p:cNvPr>
          <p:cNvSpPr>
            <a:spLocks noGrp="1"/>
          </p:cNvSpPr>
          <p:nvPr>
            <p:ph type="pic" sz="quarter" idx="25"/>
          </p:nvPr>
        </p:nvSpPr>
        <p:spPr>
          <a:xfrm>
            <a:off x="6702132"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8" name="Bildplatzhalter 5">
            <a:extLst>
              <a:ext uri="{FF2B5EF4-FFF2-40B4-BE49-F238E27FC236}">
                <a16:creationId xmlns:a16="http://schemas.microsoft.com/office/drawing/2014/main" id="{7120E286-8E5D-03CC-75D1-32AE2790AE61}"/>
              </a:ext>
            </a:extLst>
          </p:cNvPr>
          <p:cNvSpPr>
            <a:spLocks noGrp="1"/>
          </p:cNvSpPr>
          <p:nvPr>
            <p:ph type="pic" sz="quarter" idx="26"/>
          </p:nvPr>
        </p:nvSpPr>
        <p:spPr>
          <a:xfrm>
            <a:off x="6699669"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9" name="Bildplatzhalter 5">
            <a:extLst>
              <a:ext uri="{FF2B5EF4-FFF2-40B4-BE49-F238E27FC236}">
                <a16:creationId xmlns:a16="http://schemas.microsoft.com/office/drawing/2014/main" id="{C12981DC-38DB-4836-65DD-C3D87B4B4569}"/>
              </a:ext>
            </a:extLst>
          </p:cNvPr>
          <p:cNvSpPr>
            <a:spLocks noGrp="1"/>
          </p:cNvSpPr>
          <p:nvPr>
            <p:ph type="pic" sz="quarter" idx="27"/>
          </p:nvPr>
        </p:nvSpPr>
        <p:spPr>
          <a:xfrm>
            <a:off x="9184214"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0" name="Bildplatzhalter 5">
            <a:extLst>
              <a:ext uri="{FF2B5EF4-FFF2-40B4-BE49-F238E27FC236}">
                <a16:creationId xmlns:a16="http://schemas.microsoft.com/office/drawing/2014/main" id="{A18E83FF-C955-2E72-8D3A-8AF2DAEA0A2D}"/>
              </a:ext>
            </a:extLst>
          </p:cNvPr>
          <p:cNvSpPr>
            <a:spLocks noGrp="1"/>
          </p:cNvSpPr>
          <p:nvPr>
            <p:ph type="pic" sz="quarter" idx="28"/>
          </p:nvPr>
        </p:nvSpPr>
        <p:spPr>
          <a:xfrm>
            <a:off x="9184214"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3414184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xBild_1:1-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7718708" y="6010473"/>
            <a:ext cx="3871055"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82BAF3ED-75B7-15B7-9110-AAC1FB5A7D89}"/>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17F2127E-EF12-D961-FE4F-6736660965CC}"/>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24" name="Bildplatzhalter 5">
            <a:extLst>
              <a:ext uri="{FF2B5EF4-FFF2-40B4-BE49-F238E27FC236}">
                <a16:creationId xmlns:a16="http://schemas.microsoft.com/office/drawing/2014/main" id="{334D2EAE-2482-B00D-F75C-24DCC9A196D8}"/>
              </a:ext>
            </a:extLst>
          </p:cNvPr>
          <p:cNvSpPr>
            <a:spLocks noGrp="1"/>
          </p:cNvSpPr>
          <p:nvPr>
            <p:ph type="pic" sz="quarter" idx="23"/>
          </p:nvPr>
        </p:nvSpPr>
        <p:spPr>
          <a:xfrm>
            <a:off x="270000"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5" name="Bildplatzhalter 5">
            <a:extLst>
              <a:ext uri="{FF2B5EF4-FFF2-40B4-BE49-F238E27FC236}">
                <a16:creationId xmlns:a16="http://schemas.microsoft.com/office/drawing/2014/main" id="{DD07108D-1826-AFD2-38CD-CCE50900AAB5}"/>
              </a:ext>
            </a:extLst>
          </p:cNvPr>
          <p:cNvSpPr>
            <a:spLocks noGrp="1"/>
          </p:cNvSpPr>
          <p:nvPr>
            <p:ph type="pic" sz="quarter" idx="24"/>
          </p:nvPr>
        </p:nvSpPr>
        <p:spPr>
          <a:xfrm>
            <a:off x="270000"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6" name="Bildplatzhalter 5">
            <a:extLst>
              <a:ext uri="{FF2B5EF4-FFF2-40B4-BE49-F238E27FC236}">
                <a16:creationId xmlns:a16="http://schemas.microsoft.com/office/drawing/2014/main" id="{72A91622-029F-7B31-CB05-66467FEE6713}"/>
              </a:ext>
            </a:extLst>
          </p:cNvPr>
          <p:cNvSpPr>
            <a:spLocks noGrp="1"/>
          </p:cNvSpPr>
          <p:nvPr>
            <p:ph type="pic" sz="quarter" idx="25"/>
          </p:nvPr>
        </p:nvSpPr>
        <p:spPr>
          <a:xfrm>
            <a:off x="2752082"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7" name="Bildplatzhalter 5">
            <a:extLst>
              <a:ext uri="{FF2B5EF4-FFF2-40B4-BE49-F238E27FC236}">
                <a16:creationId xmlns:a16="http://schemas.microsoft.com/office/drawing/2014/main" id="{492FEF08-D163-8590-D9BD-9814CDDB57F7}"/>
              </a:ext>
            </a:extLst>
          </p:cNvPr>
          <p:cNvSpPr>
            <a:spLocks noGrp="1"/>
          </p:cNvSpPr>
          <p:nvPr>
            <p:ph type="pic" sz="quarter" idx="26"/>
          </p:nvPr>
        </p:nvSpPr>
        <p:spPr>
          <a:xfrm>
            <a:off x="2749619"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8" name="Bildplatzhalter 5">
            <a:extLst>
              <a:ext uri="{FF2B5EF4-FFF2-40B4-BE49-F238E27FC236}">
                <a16:creationId xmlns:a16="http://schemas.microsoft.com/office/drawing/2014/main" id="{BA10AFF3-04EE-8B93-50C8-C6747DCBC2EA}"/>
              </a:ext>
            </a:extLst>
          </p:cNvPr>
          <p:cNvSpPr>
            <a:spLocks noGrp="1"/>
          </p:cNvSpPr>
          <p:nvPr>
            <p:ph type="pic" sz="quarter" idx="27"/>
          </p:nvPr>
        </p:nvSpPr>
        <p:spPr>
          <a:xfrm>
            <a:off x="5234164" y="1511056"/>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9" name="Bildplatzhalter 5">
            <a:extLst>
              <a:ext uri="{FF2B5EF4-FFF2-40B4-BE49-F238E27FC236}">
                <a16:creationId xmlns:a16="http://schemas.microsoft.com/office/drawing/2014/main" id="{19636F05-D683-B852-B93B-F7EA6A854FF3}"/>
              </a:ext>
            </a:extLst>
          </p:cNvPr>
          <p:cNvSpPr>
            <a:spLocks noGrp="1"/>
          </p:cNvSpPr>
          <p:nvPr>
            <p:ph type="pic" sz="quarter" idx="28"/>
          </p:nvPr>
        </p:nvSpPr>
        <p:spPr>
          <a:xfrm>
            <a:off x="5234164" y="3997798"/>
            <a:ext cx="2305393" cy="2305393"/>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4" name="Inhaltsplatzhalter 2">
            <a:extLst>
              <a:ext uri="{FF2B5EF4-FFF2-40B4-BE49-F238E27FC236}">
                <a16:creationId xmlns:a16="http://schemas.microsoft.com/office/drawing/2014/main" id="{193664DB-1AF0-A8C7-E7AD-46CF2E1C4537}"/>
              </a:ext>
            </a:extLst>
          </p:cNvPr>
          <p:cNvSpPr>
            <a:spLocks noGrp="1"/>
          </p:cNvSpPr>
          <p:nvPr>
            <p:ph idx="29" hasCustomPrompt="1"/>
          </p:nvPr>
        </p:nvSpPr>
        <p:spPr>
          <a:xfrm>
            <a:off x="7718708" y="1510289"/>
            <a:ext cx="3871055"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1653357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xBild_Text_rechts">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82BAF3ED-75B7-15B7-9110-AAC1FB5A7D89}"/>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17F2127E-EF12-D961-FE4F-6736660965CC}"/>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0" name="Textplatzhalter 7">
            <a:extLst>
              <a:ext uri="{FF2B5EF4-FFF2-40B4-BE49-F238E27FC236}">
                <a16:creationId xmlns:a16="http://schemas.microsoft.com/office/drawing/2014/main" id="{2C87E8D3-2E91-41E5-2E18-D6EA81DACCAC}"/>
              </a:ext>
            </a:extLst>
          </p:cNvPr>
          <p:cNvSpPr>
            <a:spLocks noGrp="1"/>
          </p:cNvSpPr>
          <p:nvPr>
            <p:ph type="body" sz="quarter" idx="17" hasCustomPrompt="1"/>
          </p:nvPr>
        </p:nvSpPr>
        <p:spPr>
          <a:xfrm>
            <a:off x="8143752" y="5890475"/>
            <a:ext cx="3672512"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8" name="Bildplatzhalter 5">
            <a:extLst>
              <a:ext uri="{FF2B5EF4-FFF2-40B4-BE49-F238E27FC236}">
                <a16:creationId xmlns:a16="http://schemas.microsoft.com/office/drawing/2014/main" id="{A28CC2C9-E1BC-54DF-52C5-CB30C8894647}"/>
              </a:ext>
            </a:extLst>
          </p:cNvPr>
          <p:cNvSpPr>
            <a:spLocks noGrp="1"/>
          </p:cNvSpPr>
          <p:nvPr>
            <p:ph type="pic" sz="quarter" idx="16"/>
          </p:nvPr>
        </p:nvSpPr>
        <p:spPr>
          <a:xfrm>
            <a:off x="270000" y="1522053"/>
            <a:ext cx="3773363"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1" name="Bildplatzhalter 5">
            <a:extLst>
              <a:ext uri="{FF2B5EF4-FFF2-40B4-BE49-F238E27FC236}">
                <a16:creationId xmlns:a16="http://schemas.microsoft.com/office/drawing/2014/main" id="{036F7BC9-6D97-D1FD-3506-7FEDD0F0947D}"/>
              </a:ext>
            </a:extLst>
          </p:cNvPr>
          <p:cNvSpPr>
            <a:spLocks noGrp="1"/>
          </p:cNvSpPr>
          <p:nvPr>
            <p:ph type="pic" sz="quarter" idx="19"/>
          </p:nvPr>
        </p:nvSpPr>
        <p:spPr>
          <a:xfrm>
            <a:off x="270000" y="3943741"/>
            <a:ext cx="3778250"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3" name="Bildplatzhalter 5">
            <a:extLst>
              <a:ext uri="{FF2B5EF4-FFF2-40B4-BE49-F238E27FC236}">
                <a16:creationId xmlns:a16="http://schemas.microsoft.com/office/drawing/2014/main" id="{B89F1490-4271-0EAB-B493-1F2502C671D1}"/>
              </a:ext>
            </a:extLst>
          </p:cNvPr>
          <p:cNvSpPr>
            <a:spLocks noGrp="1"/>
          </p:cNvSpPr>
          <p:nvPr>
            <p:ph type="pic" sz="quarter" idx="20"/>
          </p:nvPr>
        </p:nvSpPr>
        <p:spPr>
          <a:xfrm>
            <a:off x="4215202" y="1522053"/>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4" name="Bildplatzhalter 5">
            <a:extLst>
              <a:ext uri="{FF2B5EF4-FFF2-40B4-BE49-F238E27FC236}">
                <a16:creationId xmlns:a16="http://schemas.microsoft.com/office/drawing/2014/main" id="{26257EEE-1324-BD3F-4B9B-E14F004905C3}"/>
              </a:ext>
            </a:extLst>
          </p:cNvPr>
          <p:cNvSpPr>
            <a:spLocks noGrp="1"/>
          </p:cNvSpPr>
          <p:nvPr>
            <p:ph type="pic" sz="quarter" idx="21"/>
          </p:nvPr>
        </p:nvSpPr>
        <p:spPr>
          <a:xfrm>
            <a:off x="4215202" y="3943741"/>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5" name="Inhaltsplatzhalter 2">
            <a:extLst>
              <a:ext uri="{FF2B5EF4-FFF2-40B4-BE49-F238E27FC236}">
                <a16:creationId xmlns:a16="http://schemas.microsoft.com/office/drawing/2014/main" id="{22CAA06E-C909-264C-4336-CBFDF42F999A}"/>
              </a:ext>
            </a:extLst>
          </p:cNvPr>
          <p:cNvSpPr>
            <a:spLocks noGrp="1"/>
          </p:cNvSpPr>
          <p:nvPr>
            <p:ph idx="15" hasCustomPrompt="1"/>
          </p:nvPr>
        </p:nvSpPr>
        <p:spPr>
          <a:xfrm>
            <a:off x="8144995"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1078011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Zwischenüberschriftsfolie">
    <p:bg>
      <p:bgPr>
        <a:solidFill>
          <a:schemeClr val="bg1"/>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9F13BE16-048B-9BC8-C480-87B1CBCF4455}"/>
              </a:ext>
            </a:extLst>
          </p:cNvPr>
          <p:cNvPicPr>
            <a:picLocks noChangeAspect="1"/>
          </p:cNvPicPr>
          <p:nvPr userDrawn="1"/>
        </p:nvPicPr>
        <p:blipFill>
          <a:blip r:embed="rId2"/>
          <a:srcRect/>
          <a:stretch/>
        </p:blipFill>
        <p:spPr>
          <a:xfrm>
            <a:off x="0" y="0"/>
            <a:ext cx="12191999" cy="6858000"/>
          </a:xfrm>
          <a:prstGeom prst="rect">
            <a:avLst/>
          </a:prstGeom>
        </p:spPr>
      </p:pic>
      <p:sp>
        <p:nvSpPr>
          <p:cNvPr id="20" name="Textplatzhalter 19">
            <a:extLst>
              <a:ext uri="{FF2B5EF4-FFF2-40B4-BE49-F238E27FC236}">
                <a16:creationId xmlns:a16="http://schemas.microsoft.com/office/drawing/2014/main" id="{DFF06F52-9A02-5B47-B0AF-E735DEE3C91E}"/>
              </a:ext>
            </a:extLst>
          </p:cNvPr>
          <p:cNvSpPr>
            <a:spLocks noGrp="1"/>
          </p:cNvSpPr>
          <p:nvPr>
            <p:ph type="body" sz="quarter" idx="12" hasCustomPrompt="1"/>
          </p:nvPr>
        </p:nvSpPr>
        <p:spPr>
          <a:xfrm>
            <a:off x="270000" y="5791200"/>
            <a:ext cx="1812925" cy="570450"/>
          </a:xfrm>
          <a:prstGeom prst="rect">
            <a:avLst/>
          </a:prstGeom>
        </p:spPr>
        <p:txBody>
          <a:bodyPr lIns="0" tIns="0" rIns="0" bIns="0" anchor="b" anchorCtr="0">
            <a:spAutoFit/>
          </a:bodyPr>
          <a:lstStyle>
            <a:lvl1pPr marL="0" indent="0">
              <a:lnSpc>
                <a:spcPct val="100000"/>
              </a:lnSpc>
              <a:spcBef>
                <a:spcPts val="0"/>
              </a:spcBef>
              <a:buFontTx/>
              <a:buNone/>
              <a:defRPr sz="1800">
                <a:solidFill>
                  <a:srgbClr val="BFE0F1"/>
                </a:solidFill>
                <a:latin typeface="Arial" panose="020B0604020202020204" pitchFamily="34" charset="0"/>
                <a:cs typeface="Arial" panose="020B0604020202020204" pitchFamily="34" charset="0"/>
              </a:defRPr>
            </a:lvl1pPr>
          </a:lstStyle>
          <a:p>
            <a:r>
              <a:rPr lang="de-DE" dirty="0"/>
              <a:t>Ort,</a:t>
            </a:r>
            <a:br>
              <a:rPr lang="de-DE" dirty="0"/>
            </a:br>
            <a:r>
              <a:rPr lang="de-DE" dirty="0"/>
              <a:t>00.00.0000</a:t>
            </a:r>
          </a:p>
        </p:txBody>
      </p:sp>
      <p:sp>
        <p:nvSpPr>
          <p:cNvPr id="6" name="Textplatzhalter 6">
            <a:extLst>
              <a:ext uri="{FF2B5EF4-FFF2-40B4-BE49-F238E27FC236}">
                <a16:creationId xmlns:a16="http://schemas.microsoft.com/office/drawing/2014/main" id="{D020D843-A8FF-6519-81B0-3C095F31360C}"/>
              </a:ext>
            </a:extLst>
          </p:cNvPr>
          <p:cNvSpPr>
            <a:spLocks noGrp="1"/>
          </p:cNvSpPr>
          <p:nvPr>
            <p:ph type="body" sz="quarter" idx="10" hasCustomPrompt="1"/>
          </p:nvPr>
        </p:nvSpPr>
        <p:spPr>
          <a:xfrm>
            <a:off x="2395492" y="2254618"/>
            <a:ext cx="6808665" cy="1227195"/>
          </a:xfrm>
          <a:prstGeom prst="rect">
            <a:avLst/>
          </a:prstGeom>
        </p:spPr>
        <p:txBody>
          <a:bodyPr wrap="square" lIns="0" tIns="0" rIns="0" bIns="0">
            <a:spAutoFit/>
          </a:bodyPr>
          <a:lstStyle>
            <a:lvl1pPr marL="0" indent="0">
              <a:lnSpc>
                <a:spcPts val="5000"/>
              </a:lnSpc>
              <a:spcBef>
                <a:spcPts val="0"/>
              </a:spcBef>
              <a:buFontTx/>
              <a:buNone/>
              <a:defRPr sz="3600" b="1" i="0">
                <a:solidFill>
                  <a:srgbClr val="2699D1"/>
                </a:solidFill>
                <a:latin typeface="Arial" panose="020B0604020202020204" pitchFamily="34" charset="0"/>
                <a:cs typeface="Arial" panose="020B0604020202020204" pitchFamily="34" charset="0"/>
              </a:defRPr>
            </a:lvl1pPr>
          </a:lstStyle>
          <a:p>
            <a:r>
              <a:rPr lang="de-DE" dirty="0"/>
              <a:t>Zwischenüberschrift </a:t>
            </a:r>
            <a:br>
              <a:rPr lang="de-DE" dirty="0"/>
            </a:br>
            <a:r>
              <a:rPr lang="de-DE" dirty="0"/>
              <a:t>in </a:t>
            </a:r>
            <a:r>
              <a:rPr lang="de-DE" dirty="0" err="1"/>
              <a:t>Bold</a:t>
            </a:r>
            <a:r>
              <a:rPr lang="de-DE" dirty="0"/>
              <a:t>, 36pt</a:t>
            </a:r>
          </a:p>
        </p:txBody>
      </p:sp>
      <p:sp>
        <p:nvSpPr>
          <p:cNvPr id="7" name="Textplatzhalter 10">
            <a:extLst>
              <a:ext uri="{FF2B5EF4-FFF2-40B4-BE49-F238E27FC236}">
                <a16:creationId xmlns:a16="http://schemas.microsoft.com/office/drawing/2014/main" id="{5D933317-90AB-8622-FE07-22118CAE4948}"/>
              </a:ext>
            </a:extLst>
          </p:cNvPr>
          <p:cNvSpPr>
            <a:spLocks noGrp="1"/>
          </p:cNvSpPr>
          <p:nvPr>
            <p:ph type="body" sz="quarter" idx="11" hasCustomPrompt="1"/>
          </p:nvPr>
        </p:nvSpPr>
        <p:spPr>
          <a:xfrm>
            <a:off x="2387253" y="3629165"/>
            <a:ext cx="4765675" cy="889644"/>
          </a:xfrm>
          <a:prstGeom prst="rect">
            <a:avLst/>
          </a:prstGeom>
        </p:spPr>
        <p:txBody>
          <a:bodyPr wrap="square" lIns="0" tIns="180000" rIns="0" bIns="0">
            <a:spAutoFit/>
          </a:bodyPr>
          <a:lstStyle>
            <a:lvl1pPr marL="0" indent="0">
              <a:lnSpc>
                <a:spcPct val="100000"/>
              </a:lnSpc>
              <a:spcBef>
                <a:spcPts val="0"/>
              </a:spcBef>
              <a:buFontTx/>
              <a:buNone/>
              <a:defRPr sz="2300" b="1">
                <a:solidFill>
                  <a:schemeClr val="bg2"/>
                </a:solidFill>
                <a:latin typeface="Arial" panose="020B0604020202020204" pitchFamily="34" charset="0"/>
                <a:cs typeface="Arial" panose="020B0604020202020204" pitchFamily="34" charset="0"/>
              </a:defRPr>
            </a:lvl1pPr>
          </a:lstStyle>
          <a:p>
            <a:r>
              <a:rPr lang="de-DE" dirty="0"/>
              <a:t>Untertitel in Arial </a:t>
            </a:r>
            <a:r>
              <a:rPr lang="de-DE" dirty="0" err="1"/>
              <a:t>Bold</a:t>
            </a:r>
            <a:br>
              <a:rPr lang="de-DE" dirty="0"/>
            </a:br>
            <a:r>
              <a:rPr lang="de-DE" dirty="0"/>
              <a:t>Schriftgröße 23pt</a:t>
            </a:r>
          </a:p>
        </p:txBody>
      </p:sp>
      <p:pic>
        <p:nvPicPr>
          <p:cNvPr id="8" name="Grafik 7">
            <a:extLst>
              <a:ext uri="{FF2B5EF4-FFF2-40B4-BE49-F238E27FC236}">
                <a16:creationId xmlns:a16="http://schemas.microsoft.com/office/drawing/2014/main" id="{A49BB7D9-7F63-926C-C9C6-B65EE58B5093}"/>
              </a:ext>
            </a:extLst>
          </p:cNvPr>
          <p:cNvPicPr>
            <a:picLocks noChangeAspect="1"/>
          </p:cNvPicPr>
          <p:nvPr userDrawn="1"/>
        </p:nvPicPr>
        <p:blipFill>
          <a:blip r:embed="rId3"/>
          <a:stretch>
            <a:fillRect/>
          </a:stretch>
        </p:blipFill>
        <p:spPr>
          <a:xfrm>
            <a:off x="10363131" y="215868"/>
            <a:ext cx="1560581" cy="292164"/>
          </a:xfrm>
          <a:prstGeom prst="rect">
            <a:avLst/>
          </a:prstGeom>
        </p:spPr>
      </p:pic>
    </p:spTree>
    <p:extLst>
      <p:ext uri="{BB962C8B-B14F-4D97-AF65-F5344CB8AC3E}">
        <p14:creationId xmlns:p14="http://schemas.microsoft.com/office/powerpoint/2010/main" val="41710759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_4xBild-1:1_rechts">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270000" y="5890475"/>
            <a:ext cx="3769872"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4"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4C011E2F-F972-82F4-DC79-454E764A82B1}"/>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B327972C-5FFE-3298-1E62-F0DA462E4E7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6" name="Inhaltsplatzhalter 2">
            <a:extLst>
              <a:ext uri="{FF2B5EF4-FFF2-40B4-BE49-F238E27FC236}">
                <a16:creationId xmlns:a16="http://schemas.microsoft.com/office/drawing/2014/main" id="{4ED039AC-14B3-8FA1-3A09-5351569553AB}"/>
              </a:ext>
            </a:extLst>
          </p:cNvPr>
          <p:cNvSpPr>
            <a:spLocks noGrp="1"/>
          </p:cNvSpPr>
          <p:nvPr>
            <p:ph idx="15" hasCustomPrompt="1"/>
          </p:nvPr>
        </p:nvSpPr>
        <p:spPr>
          <a:xfrm>
            <a:off x="269999"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24" name="Bildplatzhalter 5">
            <a:extLst>
              <a:ext uri="{FF2B5EF4-FFF2-40B4-BE49-F238E27FC236}">
                <a16:creationId xmlns:a16="http://schemas.microsoft.com/office/drawing/2014/main" id="{07528953-39A1-9E49-EBE2-3559C059E092}"/>
              </a:ext>
            </a:extLst>
          </p:cNvPr>
          <p:cNvSpPr>
            <a:spLocks noGrp="1"/>
          </p:cNvSpPr>
          <p:nvPr>
            <p:ph type="pic" sz="quarter" idx="20"/>
          </p:nvPr>
        </p:nvSpPr>
        <p:spPr>
          <a:xfrm>
            <a:off x="8172436" y="1522053"/>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5" name="Bildplatzhalter 5">
            <a:extLst>
              <a:ext uri="{FF2B5EF4-FFF2-40B4-BE49-F238E27FC236}">
                <a16:creationId xmlns:a16="http://schemas.microsoft.com/office/drawing/2014/main" id="{1778B8B7-AAF5-F720-45CD-BE1D88557048}"/>
              </a:ext>
            </a:extLst>
          </p:cNvPr>
          <p:cNvSpPr>
            <a:spLocks noGrp="1"/>
          </p:cNvSpPr>
          <p:nvPr>
            <p:ph type="pic" sz="quarter" idx="21"/>
          </p:nvPr>
        </p:nvSpPr>
        <p:spPr>
          <a:xfrm>
            <a:off x="8172436" y="3943741"/>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7" name="Bildplatzhalter 5">
            <a:extLst>
              <a:ext uri="{FF2B5EF4-FFF2-40B4-BE49-F238E27FC236}">
                <a16:creationId xmlns:a16="http://schemas.microsoft.com/office/drawing/2014/main" id="{8843889F-FA7D-1644-6E30-61BA4B0DAC8F}"/>
              </a:ext>
            </a:extLst>
          </p:cNvPr>
          <p:cNvSpPr>
            <a:spLocks noGrp="1"/>
          </p:cNvSpPr>
          <p:nvPr>
            <p:ph type="pic" sz="quarter" idx="25"/>
          </p:nvPr>
        </p:nvSpPr>
        <p:spPr>
          <a:xfrm>
            <a:off x="4215202" y="1522053"/>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9" name="Bildplatzhalter 5">
            <a:extLst>
              <a:ext uri="{FF2B5EF4-FFF2-40B4-BE49-F238E27FC236}">
                <a16:creationId xmlns:a16="http://schemas.microsoft.com/office/drawing/2014/main" id="{C345E358-31C7-000A-BACE-72C79E568E21}"/>
              </a:ext>
            </a:extLst>
          </p:cNvPr>
          <p:cNvSpPr>
            <a:spLocks noGrp="1"/>
          </p:cNvSpPr>
          <p:nvPr>
            <p:ph type="pic" sz="quarter" idx="26"/>
          </p:nvPr>
        </p:nvSpPr>
        <p:spPr>
          <a:xfrm>
            <a:off x="4215202" y="3943741"/>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76480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ehrere-Bilder">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484A8E90-8710-C043-9FBA-AB4D74FC665A}"/>
              </a:ext>
            </a:extLst>
          </p:cNvPr>
          <p:cNvSpPr>
            <a:spLocks noGrp="1"/>
          </p:cNvSpPr>
          <p:nvPr>
            <p:ph type="ftr" sz="quarter" idx="12"/>
          </p:nvPr>
        </p:nvSpPr>
        <p:spPr/>
        <p:txBody>
          <a:bodyPr/>
          <a:lstStyle/>
          <a:p>
            <a:r>
              <a:rPr lang="de-DE"/>
              <a:t>Name des Autors | Name der Präsentation</a:t>
            </a:r>
            <a:endParaRPr lang="de-DE" dirty="0"/>
          </a:p>
        </p:txBody>
      </p:sp>
      <p:sp>
        <p:nvSpPr>
          <p:cNvPr id="19" name="Textplatzhalter 7">
            <a:extLst>
              <a:ext uri="{FF2B5EF4-FFF2-40B4-BE49-F238E27FC236}">
                <a16:creationId xmlns:a16="http://schemas.microsoft.com/office/drawing/2014/main" id="{36836250-505B-4642-8F08-2EACD4F204F2}"/>
              </a:ext>
            </a:extLst>
          </p:cNvPr>
          <p:cNvSpPr>
            <a:spLocks noGrp="1"/>
          </p:cNvSpPr>
          <p:nvPr>
            <p:ph type="body" sz="quarter" idx="2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394C344B-C0C6-F254-A673-7FA9AA05334B}"/>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FD27EF0E-0CF5-F5C1-65C7-FC6AA5940FA4}"/>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Textplatzhalter 10">
            <a:extLst>
              <a:ext uri="{FF2B5EF4-FFF2-40B4-BE49-F238E27FC236}">
                <a16:creationId xmlns:a16="http://schemas.microsoft.com/office/drawing/2014/main" id="{A42CF90D-D8B1-1E66-BCDA-74A16111ACD0}"/>
              </a:ext>
            </a:extLst>
          </p:cNvPr>
          <p:cNvSpPr>
            <a:spLocks noGrp="1"/>
          </p:cNvSpPr>
          <p:nvPr>
            <p:ph type="body" sz="quarter" idx="14" hasCustomPrompt="1"/>
          </p:nvPr>
        </p:nvSpPr>
        <p:spPr>
          <a:xfrm>
            <a:off x="263525" y="3322278"/>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7" name="Bildplatzhalter 8">
            <a:extLst>
              <a:ext uri="{FF2B5EF4-FFF2-40B4-BE49-F238E27FC236}">
                <a16:creationId xmlns:a16="http://schemas.microsoft.com/office/drawing/2014/main" id="{1EEDDB3B-32F4-8DED-F3E2-76CFA6077D34}"/>
              </a:ext>
            </a:extLst>
          </p:cNvPr>
          <p:cNvSpPr>
            <a:spLocks noGrp="1"/>
          </p:cNvSpPr>
          <p:nvPr>
            <p:ph type="pic" sz="quarter" idx="15"/>
          </p:nvPr>
        </p:nvSpPr>
        <p:spPr>
          <a:xfrm>
            <a:off x="277763" y="3949559"/>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
        <p:nvSpPr>
          <p:cNvPr id="8" name="Textplatzhalter 10">
            <a:extLst>
              <a:ext uri="{FF2B5EF4-FFF2-40B4-BE49-F238E27FC236}">
                <a16:creationId xmlns:a16="http://schemas.microsoft.com/office/drawing/2014/main" id="{AF780048-8D52-E3FC-9094-50F8430D19C7}"/>
              </a:ext>
            </a:extLst>
          </p:cNvPr>
          <p:cNvSpPr>
            <a:spLocks noGrp="1"/>
          </p:cNvSpPr>
          <p:nvPr>
            <p:ph type="body" sz="quarter" idx="16" hasCustomPrompt="1"/>
          </p:nvPr>
        </p:nvSpPr>
        <p:spPr>
          <a:xfrm>
            <a:off x="263525" y="5758524"/>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10" name="Bildplatzhalter 8">
            <a:extLst>
              <a:ext uri="{FF2B5EF4-FFF2-40B4-BE49-F238E27FC236}">
                <a16:creationId xmlns:a16="http://schemas.microsoft.com/office/drawing/2014/main" id="{BFBD6A1B-1BC6-C971-47F2-EC132A11C02A}"/>
              </a:ext>
            </a:extLst>
          </p:cNvPr>
          <p:cNvSpPr>
            <a:spLocks noGrp="1"/>
          </p:cNvSpPr>
          <p:nvPr>
            <p:ph type="pic" sz="quarter" idx="21"/>
          </p:nvPr>
        </p:nvSpPr>
        <p:spPr>
          <a:xfrm>
            <a:off x="4226400" y="3949559"/>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
        <p:nvSpPr>
          <p:cNvPr id="12" name="Bildplatzhalter 8">
            <a:extLst>
              <a:ext uri="{FF2B5EF4-FFF2-40B4-BE49-F238E27FC236}">
                <a16:creationId xmlns:a16="http://schemas.microsoft.com/office/drawing/2014/main" id="{767357CD-285F-D1AA-C312-BB54B5D34511}"/>
              </a:ext>
            </a:extLst>
          </p:cNvPr>
          <p:cNvSpPr>
            <a:spLocks noGrp="1"/>
          </p:cNvSpPr>
          <p:nvPr>
            <p:ph type="pic" sz="quarter" idx="22"/>
          </p:nvPr>
        </p:nvSpPr>
        <p:spPr>
          <a:xfrm>
            <a:off x="8172000" y="3949559"/>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
        <p:nvSpPr>
          <p:cNvPr id="13" name="Textplatzhalter 10">
            <a:extLst>
              <a:ext uri="{FF2B5EF4-FFF2-40B4-BE49-F238E27FC236}">
                <a16:creationId xmlns:a16="http://schemas.microsoft.com/office/drawing/2014/main" id="{729B17EA-4BBE-8595-5661-61F12C161A20}"/>
              </a:ext>
            </a:extLst>
          </p:cNvPr>
          <p:cNvSpPr>
            <a:spLocks noGrp="1"/>
          </p:cNvSpPr>
          <p:nvPr>
            <p:ph type="body" sz="quarter" idx="25" hasCustomPrompt="1"/>
          </p:nvPr>
        </p:nvSpPr>
        <p:spPr>
          <a:xfrm>
            <a:off x="4212162" y="3322278"/>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21" name="Textplatzhalter 10">
            <a:extLst>
              <a:ext uri="{FF2B5EF4-FFF2-40B4-BE49-F238E27FC236}">
                <a16:creationId xmlns:a16="http://schemas.microsoft.com/office/drawing/2014/main" id="{B72638A4-8A4E-73D3-E997-237E98EC4B9C}"/>
              </a:ext>
            </a:extLst>
          </p:cNvPr>
          <p:cNvSpPr>
            <a:spLocks noGrp="1"/>
          </p:cNvSpPr>
          <p:nvPr>
            <p:ph type="body" sz="quarter" idx="26" hasCustomPrompt="1"/>
          </p:nvPr>
        </p:nvSpPr>
        <p:spPr>
          <a:xfrm>
            <a:off x="8157762" y="3322278"/>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24" name="Textplatzhalter 10">
            <a:extLst>
              <a:ext uri="{FF2B5EF4-FFF2-40B4-BE49-F238E27FC236}">
                <a16:creationId xmlns:a16="http://schemas.microsoft.com/office/drawing/2014/main" id="{A68FBB60-BA6C-4F8F-2332-931282440C24}"/>
              </a:ext>
            </a:extLst>
          </p:cNvPr>
          <p:cNvSpPr>
            <a:spLocks noGrp="1"/>
          </p:cNvSpPr>
          <p:nvPr>
            <p:ph type="body" sz="quarter" idx="27" hasCustomPrompt="1"/>
          </p:nvPr>
        </p:nvSpPr>
        <p:spPr>
          <a:xfrm>
            <a:off x="4212162" y="5758524"/>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25" name="Textplatzhalter 10">
            <a:extLst>
              <a:ext uri="{FF2B5EF4-FFF2-40B4-BE49-F238E27FC236}">
                <a16:creationId xmlns:a16="http://schemas.microsoft.com/office/drawing/2014/main" id="{3C648507-EFF2-6B5E-4267-940C9FDCC568}"/>
              </a:ext>
            </a:extLst>
          </p:cNvPr>
          <p:cNvSpPr>
            <a:spLocks noGrp="1"/>
          </p:cNvSpPr>
          <p:nvPr>
            <p:ph type="body" sz="quarter" idx="28" hasCustomPrompt="1"/>
          </p:nvPr>
        </p:nvSpPr>
        <p:spPr>
          <a:xfrm>
            <a:off x="8157762" y="5758524"/>
            <a:ext cx="3779838" cy="471359"/>
          </a:xfrm>
          <a:prstGeom prst="rect">
            <a:avLst/>
          </a:prstGeom>
        </p:spPr>
        <p:txBody>
          <a:bodyPr lIns="0" tIns="162000" rIns="0" bIns="0" anchor="t" anchorCtr="0">
            <a:spAutoFit/>
          </a:bodyPr>
          <a:lstStyle>
            <a:lvl1pPr marL="0" indent="0">
              <a:lnSpc>
                <a:spcPts val="1200"/>
              </a:lnSpc>
              <a:spcBef>
                <a:spcPts val="0"/>
              </a:spcBef>
              <a:buNone/>
              <a:defRPr sz="1000">
                <a:solidFill>
                  <a:schemeClr val="tx2"/>
                </a:solidFill>
              </a:defRPr>
            </a:lvl1pPr>
          </a:lstStyle>
          <a:p>
            <a:r>
              <a:rPr lang="de-DE" dirty="0"/>
              <a:t>Bildunterschrift in Grau: Arial Regular, Schriftgröße 10pt, Zeilenabstand 12pt. Höchstens zwei Zeilen möglich.</a:t>
            </a:r>
          </a:p>
        </p:txBody>
      </p:sp>
      <p:sp>
        <p:nvSpPr>
          <p:cNvPr id="28" name="Bildplatzhalter 8">
            <a:extLst>
              <a:ext uri="{FF2B5EF4-FFF2-40B4-BE49-F238E27FC236}">
                <a16:creationId xmlns:a16="http://schemas.microsoft.com/office/drawing/2014/main" id="{10EDF574-9603-5064-CD5B-5FD496E21340}"/>
              </a:ext>
            </a:extLst>
          </p:cNvPr>
          <p:cNvSpPr>
            <a:spLocks noGrp="1"/>
          </p:cNvSpPr>
          <p:nvPr>
            <p:ph type="pic" sz="quarter" idx="13"/>
          </p:nvPr>
        </p:nvSpPr>
        <p:spPr>
          <a:xfrm>
            <a:off x="277763" y="1522053"/>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
        <p:nvSpPr>
          <p:cNvPr id="29" name="Bildplatzhalter 8">
            <a:extLst>
              <a:ext uri="{FF2B5EF4-FFF2-40B4-BE49-F238E27FC236}">
                <a16:creationId xmlns:a16="http://schemas.microsoft.com/office/drawing/2014/main" id="{52C5607F-9EC3-8717-A7F2-128E4024CFE3}"/>
              </a:ext>
            </a:extLst>
          </p:cNvPr>
          <p:cNvSpPr>
            <a:spLocks noGrp="1"/>
          </p:cNvSpPr>
          <p:nvPr>
            <p:ph type="pic" sz="quarter" idx="17"/>
          </p:nvPr>
        </p:nvSpPr>
        <p:spPr>
          <a:xfrm>
            <a:off x="4226400" y="1522800"/>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
        <p:nvSpPr>
          <p:cNvPr id="30" name="Bildplatzhalter 8">
            <a:extLst>
              <a:ext uri="{FF2B5EF4-FFF2-40B4-BE49-F238E27FC236}">
                <a16:creationId xmlns:a16="http://schemas.microsoft.com/office/drawing/2014/main" id="{EB92B94B-8297-C39F-5889-80728E71F1A5}"/>
              </a:ext>
            </a:extLst>
          </p:cNvPr>
          <p:cNvSpPr>
            <a:spLocks noGrp="1"/>
          </p:cNvSpPr>
          <p:nvPr>
            <p:ph type="pic" sz="quarter" idx="18"/>
          </p:nvPr>
        </p:nvSpPr>
        <p:spPr>
          <a:xfrm>
            <a:off x="8172000" y="1522053"/>
            <a:ext cx="3765600" cy="1800000"/>
          </a:xfrm>
          <a:prstGeom prst="rect">
            <a:avLst/>
          </a:prstGeom>
          <a:solidFill>
            <a:schemeClr val="accent5">
              <a:lumMod val="20000"/>
              <a:lumOff val="80000"/>
            </a:schemeClr>
          </a:solidFill>
        </p:spPr>
        <p:txBody>
          <a:bodyPr/>
          <a:lstStyle>
            <a:lvl1pPr marL="0" indent="0">
              <a:buNone/>
              <a:defRPr sz="1500"/>
            </a:lvl1pPr>
          </a:lstStyle>
          <a:p>
            <a:endParaRPr lang="de-DE" dirty="0"/>
          </a:p>
        </p:txBody>
      </p:sp>
    </p:spTree>
    <p:extLst>
      <p:ext uri="{BB962C8B-B14F-4D97-AF65-F5344CB8AC3E}">
        <p14:creationId xmlns:p14="http://schemas.microsoft.com/office/powerpoint/2010/main" val="39184929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gramme">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E1D0784-96D4-9044-99E5-D8EDDE7BC2CF}"/>
              </a:ext>
            </a:extLst>
          </p:cNvPr>
          <p:cNvSpPr>
            <a:spLocks noGrp="1"/>
          </p:cNvSpPr>
          <p:nvPr>
            <p:ph type="ftr" sz="quarter" idx="10"/>
          </p:nvPr>
        </p:nvSpPr>
        <p:spPr/>
        <p:txBody>
          <a:bodyPr/>
          <a:lstStyle/>
          <a:p>
            <a:r>
              <a:rPr lang="de-DE"/>
              <a:t>Name des Autors | Name der Präsentation</a:t>
            </a:r>
            <a:endParaRPr lang="de-DE" dirty="0"/>
          </a:p>
        </p:txBody>
      </p:sp>
      <p:sp>
        <p:nvSpPr>
          <p:cNvPr id="5" name="Diagrammplatzhalter 4">
            <a:extLst>
              <a:ext uri="{FF2B5EF4-FFF2-40B4-BE49-F238E27FC236}">
                <a16:creationId xmlns:a16="http://schemas.microsoft.com/office/drawing/2014/main" id="{4ADBBC1A-3314-7046-A8EC-0B86909AF953}"/>
              </a:ext>
            </a:extLst>
          </p:cNvPr>
          <p:cNvSpPr>
            <a:spLocks noGrp="1"/>
          </p:cNvSpPr>
          <p:nvPr>
            <p:ph type="chart" sz="quarter" idx="11"/>
          </p:nvPr>
        </p:nvSpPr>
        <p:spPr>
          <a:xfrm>
            <a:off x="263525" y="1510289"/>
            <a:ext cx="5751513" cy="4727130"/>
          </a:xfrm>
          <a:prstGeom prst="rect">
            <a:avLst/>
          </a:prstGeom>
        </p:spPr>
        <p:txBody>
          <a:bodyPr/>
          <a:lstStyle>
            <a:lvl1pPr marL="0" indent="0">
              <a:buNone/>
              <a:defRPr sz="1500"/>
            </a:lvl1pPr>
          </a:lstStyle>
          <a:p>
            <a:r>
              <a:rPr lang="de-DE" dirty="0"/>
              <a:t>Diagramm</a:t>
            </a:r>
          </a:p>
        </p:txBody>
      </p:sp>
      <p:sp>
        <p:nvSpPr>
          <p:cNvPr id="6" name="Diagrammplatzhalter 4">
            <a:extLst>
              <a:ext uri="{FF2B5EF4-FFF2-40B4-BE49-F238E27FC236}">
                <a16:creationId xmlns:a16="http://schemas.microsoft.com/office/drawing/2014/main" id="{61E167AA-7F46-AB43-B405-E938A25942D2}"/>
              </a:ext>
            </a:extLst>
          </p:cNvPr>
          <p:cNvSpPr>
            <a:spLocks noGrp="1"/>
          </p:cNvSpPr>
          <p:nvPr>
            <p:ph type="chart" sz="quarter" idx="12"/>
          </p:nvPr>
        </p:nvSpPr>
        <p:spPr>
          <a:xfrm>
            <a:off x="6180231" y="1510289"/>
            <a:ext cx="5751513" cy="4727130"/>
          </a:xfrm>
          <a:prstGeom prst="rect">
            <a:avLst/>
          </a:prstGeom>
        </p:spPr>
        <p:txBody>
          <a:bodyPr/>
          <a:lstStyle>
            <a:lvl1pPr marL="0" indent="0">
              <a:buNone/>
              <a:defRPr sz="1500"/>
            </a:lvl1pPr>
          </a:lstStyle>
          <a:p>
            <a:r>
              <a:rPr lang="de-DE" dirty="0"/>
              <a:t>Diagramm</a:t>
            </a:r>
          </a:p>
        </p:txBody>
      </p:sp>
      <p:sp>
        <p:nvSpPr>
          <p:cNvPr id="7" name="Textplatzhalter 7">
            <a:extLst>
              <a:ext uri="{FF2B5EF4-FFF2-40B4-BE49-F238E27FC236}">
                <a16:creationId xmlns:a16="http://schemas.microsoft.com/office/drawing/2014/main" id="{00231594-608A-4A4E-8434-4B503EABBCB3}"/>
              </a:ext>
            </a:extLst>
          </p:cNvPr>
          <p:cNvSpPr>
            <a:spLocks noGrp="1"/>
          </p:cNvSpPr>
          <p:nvPr>
            <p:ph type="body" sz="quarter" idx="17" hasCustomPrompt="1"/>
          </p:nvPr>
        </p:nvSpPr>
        <p:spPr>
          <a:xfrm>
            <a:off x="282575" y="6073643"/>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9" name="Textplatzhalter 7">
            <a:extLst>
              <a:ext uri="{FF2B5EF4-FFF2-40B4-BE49-F238E27FC236}">
                <a16:creationId xmlns:a16="http://schemas.microsoft.com/office/drawing/2014/main" id="{A426ACA2-BCF4-6E4B-A7F9-9B8DC77E5E6A}"/>
              </a:ext>
            </a:extLst>
          </p:cNvPr>
          <p:cNvSpPr>
            <a:spLocks noGrp="1"/>
          </p:cNvSpPr>
          <p:nvPr>
            <p:ph type="body" sz="quarter" idx="18" hasCustomPrompt="1"/>
          </p:nvPr>
        </p:nvSpPr>
        <p:spPr>
          <a:xfrm>
            <a:off x="6175375" y="6073643"/>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11"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7914FE79-71F5-9B6F-6F01-557E1CEA0300}"/>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8" name="Textplatzhalter 10">
            <a:extLst>
              <a:ext uri="{FF2B5EF4-FFF2-40B4-BE49-F238E27FC236}">
                <a16:creationId xmlns:a16="http://schemas.microsoft.com/office/drawing/2014/main" id="{BED5A8D3-0426-4A42-CA01-633A7ADDF36C}"/>
              </a:ext>
            </a:extLst>
          </p:cNvPr>
          <p:cNvSpPr>
            <a:spLocks noGrp="1"/>
          </p:cNvSpPr>
          <p:nvPr>
            <p:ph type="body" sz="quarter" idx="20"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812337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Diagramm">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E1D0784-96D4-9044-99E5-D8EDDE7BC2CF}"/>
              </a:ext>
            </a:extLst>
          </p:cNvPr>
          <p:cNvSpPr>
            <a:spLocks noGrp="1"/>
          </p:cNvSpPr>
          <p:nvPr>
            <p:ph type="ftr" sz="quarter" idx="10"/>
          </p:nvPr>
        </p:nvSpPr>
        <p:spPr/>
        <p:txBody>
          <a:bodyPr/>
          <a:lstStyle/>
          <a:p>
            <a:r>
              <a:rPr lang="de-DE"/>
              <a:t>Name des Autors | Name der Präsentation</a:t>
            </a:r>
            <a:endParaRPr lang="de-DE" dirty="0"/>
          </a:p>
        </p:txBody>
      </p:sp>
      <p:sp>
        <p:nvSpPr>
          <p:cNvPr id="9" name="Textplatzhalter 7">
            <a:extLst>
              <a:ext uri="{FF2B5EF4-FFF2-40B4-BE49-F238E27FC236}">
                <a16:creationId xmlns:a16="http://schemas.microsoft.com/office/drawing/2014/main" id="{A426ACA2-BCF4-6E4B-A7F9-9B8DC77E5E6A}"/>
              </a:ext>
            </a:extLst>
          </p:cNvPr>
          <p:cNvSpPr>
            <a:spLocks noGrp="1"/>
          </p:cNvSpPr>
          <p:nvPr>
            <p:ph type="body" sz="quarter" idx="18" hasCustomPrompt="1"/>
          </p:nvPr>
        </p:nvSpPr>
        <p:spPr>
          <a:xfrm>
            <a:off x="6175375" y="6073645"/>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7" name="Inhaltsplatzhalter 2"/>
          <p:cNvSpPr>
            <a:spLocks noGrp="1"/>
          </p:cNvSpPr>
          <p:nvPr>
            <p:ph idx="15" hasCustomPrompt="1"/>
          </p:nvPr>
        </p:nvSpPr>
        <p:spPr>
          <a:xfrm>
            <a:off x="27000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EA2E0A6C-3381-EB0D-BF8E-BD8831F238D9}"/>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10" name="Textplatzhalter 10">
            <a:extLst>
              <a:ext uri="{FF2B5EF4-FFF2-40B4-BE49-F238E27FC236}">
                <a16:creationId xmlns:a16="http://schemas.microsoft.com/office/drawing/2014/main" id="{0454F746-3CB6-274D-6076-D20CBD99EC7E}"/>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2" name="Diagrammplatzhalter 4">
            <a:extLst>
              <a:ext uri="{FF2B5EF4-FFF2-40B4-BE49-F238E27FC236}">
                <a16:creationId xmlns:a16="http://schemas.microsoft.com/office/drawing/2014/main" id="{DF90F462-E945-1868-EAF2-8E93F90E2D3B}"/>
              </a:ext>
            </a:extLst>
          </p:cNvPr>
          <p:cNvSpPr>
            <a:spLocks noGrp="1"/>
          </p:cNvSpPr>
          <p:nvPr>
            <p:ph type="chart" sz="quarter" idx="12"/>
          </p:nvPr>
        </p:nvSpPr>
        <p:spPr>
          <a:xfrm>
            <a:off x="6180231" y="1510289"/>
            <a:ext cx="5751513" cy="4727132"/>
          </a:xfrm>
          <a:prstGeom prst="rect">
            <a:avLst/>
          </a:prstGeom>
        </p:spPr>
        <p:txBody>
          <a:bodyPr/>
          <a:lstStyle>
            <a:lvl1pPr marL="0" indent="0">
              <a:buNone/>
              <a:defRPr sz="1500"/>
            </a:lvl1pPr>
          </a:lstStyle>
          <a:p>
            <a:r>
              <a:rPr lang="de-DE" dirty="0"/>
              <a:t>Diagramm</a:t>
            </a:r>
          </a:p>
        </p:txBody>
      </p:sp>
    </p:spTree>
    <p:extLst>
      <p:ext uri="{BB962C8B-B14F-4D97-AF65-F5344CB8AC3E}">
        <p14:creationId xmlns:p14="http://schemas.microsoft.com/office/powerpoint/2010/main" val="38093661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m-Tex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E1D0784-96D4-9044-99E5-D8EDDE7BC2CF}"/>
              </a:ext>
            </a:extLst>
          </p:cNvPr>
          <p:cNvSpPr>
            <a:spLocks noGrp="1"/>
          </p:cNvSpPr>
          <p:nvPr>
            <p:ph type="ftr" sz="quarter" idx="10"/>
          </p:nvPr>
        </p:nvSpPr>
        <p:spPr/>
        <p:txBody>
          <a:bodyPr/>
          <a:lstStyle/>
          <a:p>
            <a:r>
              <a:rPr lang="de-DE"/>
              <a:t>Name des Autors | Name der Präsentation</a:t>
            </a:r>
            <a:endParaRPr lang="de-DE" dirty="0"/>
          </a:p>
        </p:txBody>
      </p:sp>
      <p:sp>
        <p:nvSpPr>
          <p:cNvPr id="9" name="Textplatzhalter 7">
            <a:extLst>
              <a:ext uri="{FF2B5EF4-FFF2-40B4-BE49-F238E27FC236}">
                <a16:creationId xmlns:a16="http://schemas.microsoft.com/office/drawing/2014/main" id="{A426ACA2-BCF4-6E4B-A7F9-9B8DC77E5E6A}"/>
              </a:ext>
            </a:extLst>
          </p:cNvPr>
          <p:cNvSpPr>
            <a:spLocks noGrp="1"/>
          </p:cNvSpPr>
          <p:nvPr>
            <p:ph type="body" sz="quarter" idx="18" hasCustomPrompt="1"/>
          </p:nvPr>
        </p:nvSpPr>
        <p:spPr>
          <a:xfrm>
            <a:off x="270000" y="6082535"/>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1523B367-12FD-F0F3-1B41-C58BFECCBCA8}"/>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Diagrammplatzhalter 4">
            <a:extLst>
              <a:ext uri="{FF2B5EF4-FFF2-40B4-BE49-F238E27FC236}">
                <a16:creationId xmlns:a16="http://schemas.microsoft.com/office/drawing/2014/main" id="{37A0B569-BEFF-C73C-D716-F8257105A757}"/>
              </a:ext>
            </a:extLst>
          </p:cNvPr>
          <p:cNvSpPr>
            <a:spLocks noGrp="1"/>
          </p:cNvSpPr>
          <p:nvPr>
            <p:ph type="chart" sz="quarter" idx="12"/>
          </p:nvPr>
        </p:nvSpPr>
        <p:spPr>
          <a:xfrm>
            <a:off x="270000" y="1510289"/>
            <a:ext cx="5751513" cy="4727133"/>
          </a:xfrm>
          <a:prstGeom prst="rect">
            <a:avLst/>
          </a:prstGeom>
        </p:spPr>
        <p:txBody>
          <a:bodyPr/>
          <a:lstStyle>
            <a:lvl1pPr marL="0" indent="0">
              <a:buNone/>
              <a:defRPr sz="1500"/>
            </a:lvl1pPr>
          </a:lstStyle>
          <a:p>
            <a:r>
              <a:rPr lang="de-DE" dirty="0"/>
              <a:t>Diagramm</a:t>
            </a:r>
          </a:p>
        </p:txBody>
      </p:sp>
      <p:sp>
        <p:nvSpPr>
          <p:cNvPr id="10" name="Inhaltsplatzhalter 2">
            <a:extLst>
              <a:ext uri="{FF2B5EF4-FFF2-40B4-BE49-F238E27FC236}">
                <a16:creationId xmlns:a16="http://schemas.microsoft.com/office/drawing/2014/main" id="{19BD22D3-C7F2-B6EC-CAEC-FAB52DEC6FA7}"/>
              </a:ext>
            </a:extLst>
          </p:cNvPr>
          <p:cNvSpPr>
            <a:spLocks noGrp="1"/>
          </p:cNvSpPr>
          <p:nvPr>
            <p:ph idx="15" hasCustomPrompt="1"/>
          </p:nvPr>
        </p:nvSpPr>
        <p:spPr>
          <a:xfrm>
            <a:off x="616255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12" name="Textplatzhalter 10">
            <a:extLst>
              <a:ext uri="{FF2B5EF4-FFF2-40B4-BE49-F238E27FC236}">
                <a16:creationId xmlns:a16="http://schemas.microsoft.com/office/drawing/2014/main" id="{A2DEF194-9735-EDF3-F38B-6C128B309F58}"/>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9596570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belle">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A271B8F5-FF42-7146-A13C-68F4BF86CDD2}"/>
              </a:ext>
            </a:extLst>
          </p:cNvPr>
          <p:cNvSpPr>
            <a:spLocks noGrp="1"/>
          </p:cNvSpPr>
          <p:nvPr>
            <p:ph type="ftr" sz="quarter" idx="10"/>
          </p:nvPr>
        </p:nvSpPr>
        <p:spPr/>
        <p:txBody>
          <a:bodyPr/>
          <a:lstStyle/>
          <a:p>
            <a:r>
              <a:rPr lang="de-DE"/>
              <a:t>Name des Autors | Name der Präsentation</a:t>
            </a:r>
            <a:endParaRPr lang="de-DE" dirty="0"/>
          </a:p>
        </p:txBody>
      </p:sp>
      <p:sp>
        <p:nvSpPr>
          <p:cNvPr id="5" name="Tabellenplatzhalter 4">
            <a:extLst>
              <a:ext uri="{FF2B5EF4-FFF2-40B4-BE49-F238E27FC236}">
                <a16:creationId xmlns:a16="http://schemas.microsoft.com/office/drawing/2014/main" id="{F8D3C2A4-FB0A-1A45-8A25-F207FEA07D2A}"/>
              </a:ext>
            </a:extLst>
          </p:cNvPr>
          <p:cNvSpPr>
            <a:spLocks noGrp="1"/>
          </p:cNvSpPr>
          <p:nvPr>
            <p:ph type="tbl" sz="quarter" idx="11"/>
          </p:nvPr>
        </p:nvSpPr>
        <p:spPr>
          <a:xfrm>
            <a:off x="274638" y="1510290"/>
            <a:ext cx="11645900" cy="4727132"/>
          </a:xfrm>
          <a:prstGeom prst="rect">
            <a:avLst/>
          </a:prstGeom>
        </p:spPr>
        <p:txBody>
          <a:bodyPr/>
          <a:lstStyle>
            <a:lvl1pPr marL="0" indent="0">
              <a:buNone/>
              <a:defRPr sz="1500"/>
            </a:lvl1pPr>
          </a:lstStyle>
          <a:p>
            <a:endParaRPr lang="de-DE" dirty="0"/>
          </a:p>
        </p:txBody>
      </p:sp>
      <p:sp>
        <p:nvSpPr>
          <p:cNvPr id="6"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C5B81375-3719-576A-8B13-5BA2F7E7D235}"/>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7" name="Textplatzhalter 10">
            <a:extLst>
              <a:ext uri="{FF2B5EF4-FFF2-40B4-BE49-F238E27FC236}">
                <a16:creationId xmlns:a16="http://schemas.microsoft.com/office/drawing/2014/main" id="{C4D881A6-AB67-9783-59F6-0ADA49D12F41}"/>
              </a:ext>
            </a:extLst>
          </p:cNvPr>
          <p:cNvSpPr>
            <a:spLocks noGrp="1"/>
          </p:cNvSpPr>
          <p:nvPr>
            <p:ph type="body" sz="quarter" idx="18"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4786276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Zitat_Junglöw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E2ACC57-5983-8541-A1AA-F49BE85B4C6B}"/>
              </a:ext>
            </a:extLst>
          </p:cNvPr>
          <p:cNvSpPr>
            <a:spLocks noGrp="1"/>
          </p:cNvSpPr>
          <p:nvPr>
            <p:ph type="body" sz="quarter" idx="11" hasCustomPrompt="1"/>
          </p:nvPr>
        </p:nvSpPr>
        <p:spPr>
          <a:xfrm>
            <a:off x="1258888" y="0"/>
            <a:ext cx="4765675" cy="6858000"/>
          </a:xfrm>
          <a:prstGeom prst="rect">
            <a:avLst/>
          </a:prstGeom>
        </p:spPr>
        <p:txBody>
          <a:bodyPr lIns="0" tIns="0" rIns="0" bIns="0" anchor="ctr" anchorCtr="0"/>
          <a:lstStyle>
            <a:lvl1pPr marL="0" indent="0">
              <a:lnSpc>
                <a:spcPts val="4500"/>
              </a:lnSpc>
              <a:spcBef>
                <a:spcPts val="0"/>
              </a:spcBef>
              <a:buFontTx/>
              <a:buNone/>
              <a:defRPr sz="4000">
                <a:solidFill>
                  <a:srgbClr val="009CD7"/>
                </a:solidFill>
              </a:defRPr>
            </a:lvl1pPr>
          </a:lstStyle>
          <a:p>
            <a:r>
              <a:rPr lang="de-DE" dirty="0"/>
              <a:t>»Hier steht ein Zitat oder Statement in Arial Regular, 40pt und Zeilenabstand 45pt, das vertikal zentriert ist.«</a:t>
            </a:r>
          </a:p>
        </p:txBody>
      </p:sp>
      <p:pic>
        <p:nvPicPr>
          <p:cNvPr id="4" name="Grafik 3">
            <a:extLst>
              <a:ext uri="{FF2B5EF4-FFF2-40B4-BE49-F238E27FC236}">
                <a16:creationId xmlns:a16="http://schemas.microsoft.com/office/drawing/2014/main" id="{9A700622-4A13-BD45-A7B8-08CD13883D9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686573" y="1581149"/>
            <a:ext cx="3973022" cy="4308475"/>
          </a:xfrm>
          <a:prstGeom prst="rect">
            <a:avLst/>
          </a:prstGeom>
        </p:spPr>
      </p:pic>
      <p:sp>
        <p:nvSpPr>
          <p:cNvPr id="2" name="Fußzeilenplatzhalter 1">
            <a:extLst>
              <a:ext uri="{FF2B5EF4-FFF2-40B4-BE49-F238E27FC236}">
                <a16:creationId xmlns:a16="http://schemas.microsoft.com/office/drawing/2014/main" id="{98ADC2DA-185F-8441-B96A-1F53A6C30EA3}"/>
              </a:ext>
            </a:extLst>
          </p:cNvPr>
          <p:cNvSpPr>
            <a:spLocks noGrp="1"/>
          </p:cNvSpPr>
          <p:nvPr>
            <p:ph type="ftr" sz="quarter" idx="12"/>
          </p:nvPr>
        </p:nvSpPr>
        <p:spPr>
          <a:xfrm>
            <a:off x="7473600" y="6559767"/>
            <a:ext cx="4114800" cy="288000"/>
          </a:xfrm>
          <a:prstGeom prst="rect">
            <a:avLst/>
          </a:prstGeom>
        </p:spPr>
        <p:txBody>
          <a:bodyPr/>
          <a:lstStyle/>
          <a:p>
            <a:r>
              <a:rPr lang="de-DE"/>
              <a:t>Name des Autors | Name der Präsentation</a:t>
            </a:r>
            <a:endParaRPr lang="de-DE" dirty="0"/>
          </a:p>
        </p:txBody>
      </p:sp>
    </p:spTree>
    <p:extLst>
      <p:ext uri="{BB962C8B-B14F-4D97-AF65-F5344CB8AC3E}">
        <p14:creationId xmlns:p14="http://schemas.microsoft.com/office/powerpoint/2010/main" val="3613952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itat_Löwi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E2ACC57-5983-8541-A1AA-F49BE85B4C6B}"/>
              </a:ext>
            </a:extLst>
          </p:cNvPr>
          <p:cNvSpPr>
            <a:spLocks noGrp="1"/>
          </p:cNvSpPr>
          <p:nvPr>
            <p:ph type="body" sz="quarter" idx="11" hasCustomPrompt="1"/>
          </p:nvPr>
        </p:nvSpPr>
        <p:spPr>
          <a:xfrm>
            <a:off x="6169025" y="0"/>
            <a:ext cx="4765675" cy="6858000"/>
          </a:xfrm>
          <a:prstGeom prst="rect">
            <a:avLst/>
          </a:prstGeom>
        </p:spPr>
        <p:txBody>
          <a:bodyPr lIns="0" tIns="0" rIns="0" bIns="0" anchor="ctr" anchorCtr="0"/>
          <a:lstStyle>
            <a:lvl1pPr marL="0" indent="0">
              <a:lnSpc>
                <a:spcPts val="4500"/>
              </a:lnSpc>
              <a:spcBef>
                <a:spcPts val="0"/>
              </a:spcBef>
              <a:buFontTx/>
              <a:buNone/>
              <a:defRPr sz="4000">
                <a:solidFill>
                  <a:srgbClr val="009CD7"/>
                </a:solidFill>
              </a:defRPr>
            </a:lvl1pPr>
          </a:lstStyle>
          <a:p>
            <a:r>
              <a:rPr lang="de-DE" dirty="0"/>
              <a:t>»Hier steht ein Zitat oder Statement in Arial Regular, 40pt und Zeilenabstand 45pt, das vertikal zentriert ist.«</a:t>
            </a:r>
          </a:p>
        </p:txBody>
      </p:sp>
      <p:pic>
        <p:nvPicPr>
          <p:cNvPr id="10" name="Grafik 9">
            <a:extLst>
              <a:ext uri="{FF2B5EF4-FFF2-40B4-BE49-F238E27FC236}">
                <a16:creationId xmlns:a16="http://schemas.microsoft.com/office/drawing/2014/main" id="{C4475CA9-0F98-1C4D-9C0A-1CEBD8DD8FB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5713" y="609600"/>
            <a:ext cx="4356306" cy="58293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p>
            <a:r>
              <a:rPr lang="de-DE"/>
              <a:t>Name des Autors | Name der Präsentation</a:t>
            </a:r>
            <a:endParaRPr lang="de-DE" dirty="0"/>
          </a:p>
        </p:txBody>
      </p:sp>
    </p:spTree>
    <p:extLst>
      <p:ext uri="{BB962C8B-B14F-4D97-AF65-F5344CB8AC3E}">
        <p14:creationId xmlns:p14="http://schemas.microsoft.com/office/powerpoint/2010/main" val="5441808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Zeitungsartikel">
    <p:bg>
      <p:bgPr>
        <a:solidFill>
          <a:schemeClr val="bg1"/>
        </a:solidFill>
        <a:effectLst/>
      </p:bgPr>
    </p:bg>
    <p:spTree>
      <p:nvGrpSpPr>
        <p:cNvPr id="1" name=""/>
        <p:cNvGrpSpPr/>
        <p:nvPr/>
      </p:nvGrpSpPr>
      <p:grpSpPr>
        <a:xfrm>
          <a:off x="0" y="0"/>
          <a:ext cx="0" cy="0"/>
          <a:chOff x="0" y="0"/>
          <a:chExt cx="0" cy="0"/>
        </a:xfrm>
      </p:grpSpPr>
      <p:sp>
        <p:nvSpPr>
          <p:cNvPr id="9" name="!!Rechteck 45">
            <a:extLst>
              <a:ext uri="{FF2B5EF4-FFF2-40B4-BE49-F238E27FC236}">
                <a16:creationId xmlns:a16="http://schemas.microsoft.com/office/drawing/2014/main" id="{5E64FD57-AB63-1285-1F3D-75FA90EAC1C0}"/>
              </a:ext>
            </a:extLst>
          </p:cNvPr>
          <p:cNvSpPr/>
          <p:nvPr userDrawn="1">
            <p:custDataLst>
              <p:tags r:id="rId1"/>
            </p:custDataLst>
          </p:nvPr>
        </p:nvSpPr>
        <p:spPr bwMode="gray">
          <a:xfrm>
            <a:off x="0" y="1"/>
            <a:ext cx="12192000" cy="6847200"/>
          </a:xfrm>
          <a:prstGeom prst="rect">
            <a:avLst/>
          </a:prstGeom>
          <a:solidFill>
            <a:srgbClr val="CAE8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sp>
        <p:nvSpPr>
          <p:cNvPr id="4" name="Rechteck 3">
            <a:extLst>
              <a:ext uri="{FF2B5EF4-FFF2-40B4-BE49-F238E27FC236}">
                <a16:creationId xmlns:a16="http://schemas.microsoft.com/office/drawing/2014/main" id="{7569C068-E533-E14D-9F82-6FADBE184D2C}"/>
              </a:ext>
            </a:extLst>
          </p:cNvPr>
          <p:cNvSpPr/>
          <p:nvPr userDrawn="1"/>
        </p:nvSpPr>
        <p:spPr>
          <a:xfrm>
            <a:off x="1092200" y="1271588"/>
            <a:ext cx="10001250" cy="504666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platzhalter 5">
            <a:extLst>
              <a:ext uri="{FF2B5EF4-FFF2-40B4-BE49-F238E27FC236}">
                <a16:creationId xmlns:a16="http://schemas.microsoft.com/office/drawing/2014/main" id="{1920E770-2205-2C49-B822-8F1DE7423C6C}"/>
              </a:ext>
            </a:extLst>
          </p:cNvPr>
          <p:cNvSpPr>
            <a:spLocks noGrp="1"/>
          </p:cNvSpPr>
          <p:nvPr>
            <p:ph type="body" sz="quarter" idx="11" hasCustomPrompt="1"/>
          </p:nvPr>
        </p:nvSpPr>
        <p:spPr>
          <a:xfrm>
            <a:off x="1257300" y="1570037"/>
            <a:ext cx="9683750" cy="590535"/>
          </a:xfrm>
          <a:prstGeom prst="rect">
            <a:avLst/>
          </a:prstGeom>
        </p:spPr>
        <p:txBody>
          <a:bodyPr lIns="0" tIns="0" rIns="0" bIns="0"/>
          <a:lstStyle>
            <a:lvl1pPr marL="0" indent="0" algn="ctr">
              <a:buNone/>
              <a:defRPr sz="5500" b="0">
                <a:solidFill>
                  <a:schemeClr val="tx2"/>
                </a:solidFill>
                <a:latin typeface="Georgia" panose="02040502050405020303" pitchFamily="18" charset="0"/>
              </a:defRPr>
            </a:lvl1pPr>
          </a:lstStyle>
          <a:p>
            <a:r>
              <a:rPr lang="de-DE" dirty="0"/>
              <a:t>Titel Zeitschrift</a:t>
            </a:r>
          </a:p>
        </p:txBody>
      </p:sp>
      <p:cxnSp>
        <p:nvCxnSpPr>
          <p:cNvPr id="8" name="Gerade Verbindung 7">
            <a:extLst>
              <a:ext uri="{FF2B5EF4-FFF2-40B4-BE49-F238E27FC236}">
                <a16:creationId xmlns:a16="http://schemas.microsoft.com/office/drawing/2014/main" id="{264CC121-43C3-9540-B283-B22A81609BA4}"/>
              </a:ext>
            </a:extLst>
          </p:cNvPr>
          <p:cNvCxnSpPr/>
          <p:nvPr userDrawn="1"/>
        </p:nvCxnSpPr>
        <p:spPr>
          <a:xfrm>
            <a:off x="1257300" y="2548991"/>
            <a:ext cx="968375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Textplatzhalter 9">
            <a:extLst>
              <a:ext uri="{FF2B5EF4-FFF2-40B4-BE49-F238E27FC236}">
                <a16:creationId xmlns:a16="http://schemas.microsoft.com/office/drawing/2014/main" id="{90BB0A0B-03E9-4440-90D9-B242927327B4}"/>
              </a:ext>
            </a:extLst>
          </p:cNvPr>
          <p:cNvSpPr>
            <a:spLocks noGrp="1"/>
          </p:cNvSpPr>
          <p:nvPr>
            <p:ph type="body" sz="quarter" idx="12" hasCustomPrompt="1"/>
          </p:nvPr>
        </p:nvSpPr>
        <p:spPr>
          <a:xfrm>
            <a:off x="1257300" y="2395242"/>
            <a:ext cx="1800225" cy="154283"/>
          </a:xfrm>
          <a:prstGeom prst="rect">
            <a:avLst/>
          </a:prstGeom>
        </p:spPr>
        <p:txBody>
          <a:bodyPr lIns="0" tIns="0" rIns="0" bIns="36000" anchor="b" anchorCtr="0"/>
          <a:lstStyle>
            <a:lvl1pPr marL="0" indent="0">
              <a:lnSpc>
                <a:spcPts val="1000"/>
              </a:lnSpc>
              <a:spcBef>
                <a:spcPts val="0"/>
              </a:spcBef>
              <a:buNone/>
              <a:defRPr sz="900" b="1" i="0">
                <a:solidFill>
                  <a:schemeClr val="tx2"/>
                </a:solidFill>
                <a:latin typeface="Georgia" panose="02040502050405020303" pitchFamily="18" charset="0"/>
              </a:defRPr>
            </a:lvl1pPr>
          </a:lstStyle>
          <a:p>
            <a:r>
              <a:rPr lang="de-DE" dirty="0"/>
              <a:t>ORT, 1. JANUAR 2019</a:t>
            </a:r>
          </a:p>
        </p:txBody>
      </p:sp>
      <p:sp>
        <p:nvSpPr>
          <p:cNvPr id="11" name="Textplatzhalter 9">
            <a:extLst>
              <a:ext uri="{FF2B5EF4-FFF2-40B4-BE49-F238E27FC236}">
                <a16:creationId xmlns:a16="http://schemas.microsoft.com/office/drawing/2014/main" id="{4D9C7F82-AE66-8845-9B84-26A862F6DADD}"/>
              </a:ext>
            </a:extLst>
          </p:cNvPr>
          <p:cNvSpPr>
            <a:spLocks noGrp="1"/>
          </p:cNvSpPr>
          <p:nvPr>
            <p:ph type="body" sz="quarter" idx="13" hasCustomPrompt="1"/>
          </p:nvPr>
        </p:nvSpPr>
        <p:spPr>
          <a:xfrm>
            <a:off x="9138943" y="2395242"/>
            <a:ext cx="1800225" cy="154283"/>
          </a:xfrm>
          <a:prstGeom prst="rect">
            <a:avLst/>
          </a:prstGeom>
        </p:spPr>
        <p:txBody>
          <a:bodyPr lIns="0" tIns="0" rIns="0" bIns="36000" anchor="b" anchorCtr="0"/>
          <a:lstStyle>
            <a:lvl1pPr marL="0" indent="0" algn="r">
              <a:lnSpc>
                <a:spcPts val="1000"/>
              </a:lnSpc>
              <a:spcBef>
                <a:spcPts val="0"/>
              </a:spcBef>
              <a:buNone/>
              <a:defRPr sz="900" b="1" i="0">
                <a:solidFill>
                  <a:schemeClr val="tx2"/>
                </a:solidFill>
                <a:latin typeface="Georgia" panose="02040502050405020303" pitchFamily="18" charset="0"/>
              </a:defRPr>
            </a:lvl1pPr>
          </a:lstStyle>
          <a:p>
            <a:r>
              <a:rPr lang="de-DE" dirty="0"/>
              <a:t>NR. XXXXXX</a:t>
            </a:r>
          </a:p>
        </p:txBody>
      </p:sp>
      <p:cxnSp>
        <p:nvCxnSpPr>
          <p:cNvPr id="13" name="Gerade Verbindung 12">
            <a:extLst>
              <a:ext uri="{FF2B5EF4-FFF2-40B4-BE49-F238E27FC236}">
                <a16:creationId xmlns:a16="http://schemas.microsoft.com/office/drawing/2014/main" id="{BB299417-230E-4049-9ECF-B0C6736A1580}"/>
              </a:ext>
            </a:extLst>
          </p:cNvPr>
          <p:cNvCxnSpPr/>
          <p:nvPr userDrawn="1"/>
        </p:nvCxnSpPr>
        <p:spPr>
          <a:xfrm>
            <a:off x="4118846" y="2678464"/>
            <a:ext cx="0" cy="363978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platzhalter 14">
            <a:extLst>
              <a:ext uri="{FF2B5EF4-FFF2-40B4-BE49-F238E27FC236}">
                <a16:creationId xmlns:a16="http://schemas.microsoft.com/office/drawing/2014/main" id="{AE66B01C-9644-5D4E-B478-04BDD6E609BD}"/>
              </a:ext>
            </a:extLst>
          </p:cNvPr>
          <p:cNvSpPr>
            <a:spLocks noGrp="1"/>
          </p:cNvSpPr>
          <p:nvPr>
            <p:ph type="body" sz="quarter" idx="14" hasCustomPrompt="1"/>
          </p:nvPr>
        </p:nvSpPr>
        <p:spPr>
          <a:xfrm>
            <a:off x="1257300" y="2678113"/>
            <a:ext cx="2786063" cy="564257"/>
          </a:xfrm>
          <a:prstGeom prst="rect">
            <a:avLst/>
          </a:prstGeom>
        </p:spPr>
        <p:txBody>
          <a:bodyPr lIns="0" tIns="0" rIns="0" bIns="0">
            <a:spAutoFit/>
          </a:bodyPr>
          <a:lstStyle>
            <a:lvl1pPr marL="0" indent="0" algn="ctr">
              <a:lnSpc>
                <a:spcPts val="2200"/>
              </a:lnSpc>
              <a:spcBef>
                <a:spcPts val="0"/>
              </a:spcBef>
              <a:buNone/>
              <a:defRPr sz="2000">
                <a:solidFill>
                  <a:schemeClr val="tx2"/>
                </a:solidFill>
                <a:latin typeface="Georgia" panose="02040502050405020303" pitchFamily="18" charset="0"/>
              </a:defRPr>
            </a:lvl1pPr>
          </a:lstStyle>
          <a:p>
            <a:r>
              <a:rPr lang="de-DE" dirty="0"/>
              <a:t>Titel </a:t>
            </a:r>
            <a:br>
              <a:rPr lang="de-DE" dirty="0"/>
            </a:br>
            <a:r>
              <a:rPr lang="de-DE" dirty="0"/>
              <a:t>hinzufügen</a:t>
            </a:r>
          </a:p>
        </p:txBody>
      </p:sp>
      <p:sp>
        <p:nvSpPr>
          <p:cNvPr id="17" name="Textplatzhalter 9">
            <a:extLst>
              <a:ext uri="{FF2B5EF4-FFF2-40B4-BE49-F238E27FC236}">
                <a16:creationId xmlns:a16="http://schemas.microsoft.com/office/drawing/2014/main" id="{3BD4AFE7-37D9-514A-8B2E-E3B34764977C}"/>
              </a:ext>
            </a:extLst>
          </p:cNvPr>
          <p:cNvSpPr>
            <a:spLocks noGrp="1"/>
          </p:cNvSpPr>
          <p:nvPr>
            <p:ph type="body" sz="quarter" idx="15" hasCustomPrompt="1"/>
          </p:nvPr>
        </p:nvSpPr>
        <p:spPr>
          <a:xfrm>
            <a:off x="1257300" y="3431023"/>
            <a:ext cx="2786063" cy="256480"/>
          </a:xfrm>
          <a:prstGeom prst="rect">
            <a:avLst/>
          </a:prstGeom>
        </p:spPr>
        <p:txBody>
          <a:bodyPr lIns="0" tIns="0" rIns="0" bIns="0" anchor="t" anchorCtr="0">
            <a:spAutoFit/>
          </a:bodyPr>
          <a:lstStyle>
            <a:lvl1pPr marL="0" indent="0" algn="ctr">
              <a:lnSpc>
                <a:spcPts val="1000"/>
              </a:lnSpc>
              <a:spcBef>
                <a:spcPts val="0"/>
              </a:spcBef>
              <a:buNone/>
              <a:defRPr sz="900" b="1" i="0">
                <a:solidFill>
                  <a:schemeClr val="tx2"/>
                </a:solidFill>
                <a:latin typeface="Georgia" panose="02040502050405020303" pitchFamily="18" charset="0"/>
              </a:defRPr>
            </a:lvl1pPr>
          </a:lstStyle>
          <a:p>
            <a:r>
              <a:rPr lang="de-DE" dirty="0"/>
              <a:t>UNTERTITEL ODER NAME</a:t>
            </a:r>
            <a:br>
              <a:rPr lang="de-DE" dirty="0"/>
            </a:br>
            <a:r>
              <a:rPr lang="de-DE" dirty="0"/>
              <a:t>DES AUTORS HINZUFÜGEN</a:t>
            </a:r>
          </a:p>
        </p:txBody>
      </p:sp>
      <p:sp>
        <p:nvSpPr>
          <p:cNvPr id="21" name="Textplatzhalter 20">
            <a:extLst>
              <a:ext uri="{FF2B5EF4-FFF2-40B4-BE49-F238E27FC236}">
                <a16:creationId xmlns:a16="http://schemas.microsoft.com/office/drawing/2014/main" id="{1381D222-74DB-D84D-A3DF-5204E9512A21}"/>
              </a:ext>
            </a:extLst>
          </p:cNvPr>
          <p:cNvSpPr>
            <a:spLocks noGrp="1"/>
          </p:cNvSpPr>
          <p:nvPr>
            <p:ph type="body" sz="quarter" idx="16" hasCustomPrompt="1"/>
          </p:nvPr>
        </p:nvSpPr>
        <p:spPr>
          <a:xfrm>
            <a:off x="1257300" y="3880430"/>
            <a:ext cx="2786063" cy="1834926"/>
          </a:xfrm>
          <a:prstGeom prst="rect">
            <a:avLst/>
          </a:prstGeom>
        </p:spPr>
        <p:txBody>
          <a:bodyPr lIns="0" tIns="0" rIns="0" bIns="0">
            <a:spAutoFit/>
          </a:bodyPr>
          <a:lstStyle>
            <a:lvl1pPr marL="0" indent="0">
              <a:lnSpc>
                <a:spcPts val="1200"/>
              </a:lnSpc>
              <a:spcBef>
                <a:spcPts val="0"/>
              </a:spcBef>
              <a:buNone/>
              <a:defRPr sz="900" b="0" i="0">
                <a:solidFill>
                  <a:schemeClr val="tx2"/>
                </a:solidFill>
                <a:latin typeface="Georgia" panose="02040502050405020303" pitchFamily="18" charset="0"/>
              </a:defRPr>
            </a:lvl1p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a:t>
            </a:r>
          </a:p>
        </p:txBody>
      </p:sp>
      <p:sp>
        <p:nvSpPr>
          <p:cNvPr id="22" name="Textplatzhalter 14">
            <a:extLst>
              <a:ext uri="{FF2B5EF4-FFF2-40B4-BE49-F238E27FC236}">
                <a16:creationId xmlns:a16="http://schemas.microsoft.com/office/drawing/2014/main" id="{D38C65B1-7E17-4945-ADD2-ADC75ACFA0FF}"/>
              </a:ext>
            </a:extLst>
          </p:cNvPr>
          <p:cNvSpPr>
            <a:spLocks noGrp="1"/>
          </p:cNvSpPr>
          <p:nvPr>
            <p:ph type="body" sz="quarter" idx="17" hasCustomPrompt="1"/>
          </p:nvPr>
        </p:nvSpPr>
        <p:spPr>
          <a:xfrm>
            <a:off x="4209904" y="2678113"/>
            <a:ext cx="4759471" cy="564257"/>
          </a:xfrm>
          <a:prstGeom prst="rect">
            <a:avLst/>
          </a:prstGeom>
        </p:spPr>
        <p:txBody>
          <a:bodyPr wrap="square" lIns="0" tIns="0" rIns="0" bIns="0">
            <a:spAutoFit/>
          </a:bodyPr>
          <a:lstStyle>
            <a:lvl1pPr marL="0" indent="0" algn="l">
              <a:lnSpc>
                <a:spcPts val="2200"/>
              </a:lnSpc>
              <a:spcBef>
                <a:spcPts val="0"/>
              </a:spcBef>
              <a:buNone/>
              <a:defRPr sz="2000">
                <a:solidFill>
                  <a:schemeClr val="tx2"/>
                </a:solidFill>
                <a:latin typeface="Georgia" panose="02040502050405020303" pitchFamily="18" charset="0"/>
              </a:defRPr>
            </a:lvl1pPr>
          </a:lstStyle>
          <a:p>
            <a:r>
              <a:rPr lang="de-DE" dirty="0"/>
              <a:t>Langen Titel über zwei Zeilen</a:t>
            </a:r>
            <a:br>
              <a:rPr lang="de-DE" dirty="0"/>
            </a:br>
            <a:r>
              <a:rPr lang="de-DE" dirty="0"/>
              <a:t>hinzufügen</a:t>
            </a:r>
          </a:p>
        </p:txBody>
      </p:sp>
      <p:sp>
        <p:nvSpPr>
          <p:cNvPr id="23" name="Textplatzhalter 9">
            <a:extLst>
              <a:ext uri="{FF2B5EF4-FFF2-40B4-BE49-F238E27FC236}">
                <a16:creationId xmlns:a16="http://schemas.microsoft.com/office/drawing/2014/main" id="{47F64049-F61F-AA4F-BC92-748B7B491DD2}"/>
              </a:ext>
            </a:extLst>
          </p:cNvPr>
          <p:cNvSpPr>
            <a:spLocks noGrp="1"/>
          </p:cNvSpPr>
          <p:nvPr>
            <p:ph type="body" sz="quarter" idx="18" hasCustomPrompt="1"/>
          </p:nvPr>
        </p:nvSpPr>
        <p:spPr>
          <a:xfrm>
            <a:off x="4209905" y="3431023"/>
            <a:ext cx="1805133" cy="256480"/>
          </a:xfrm>
          <a:prstGeom prst="rect">
            <a:avLst/>
          </a:prstGeom>
        </p:spPr>
        <p:txBody>
          <a:bodyPr wrap="square" lIns="0" tIns="0" rIns="0" bIns="0" anchor="t" anchorCtr="0">
            <a:spAutoFit/>
          </a:bodyPr>
          <a:lstStyle>
            <a:lvl1pPr marL="0" indent="0" algn="l">
              <a:lnSpc>
                <a:spcPts val="1000"/>
              </a:lnSpc>
              <a:spcBef>
                <a:spcPts val="0"/>
              </a:spcBef>
              <a:buNone/>
              <a:defRPr sz="900" b="1" i="0">
                <a:solidFill>
                  <a:schemeClr val="tx2"/>
                </a:solidFill>
                <a:latin typeface="Georgia" panose="02040502050405020303" pitchFamily="18" charset="0"/>
              </a:defRPr>
            </a:lvl1pPr>
          </a:lstStyle>
          <a:p>
            <a:r>
              <a:rPr lang="de-DE" dirty="0"/>
              <a:t>UNTERTITEL ODER NAME</a:t>
            </a:r>
            <a:br>
              <a:rPr lang="de-DE" dirty="0"/>
            </a:br>
            <a:r>
              <a:rPr lang="de-DE" dirty="0"/>
              <a:t>DES AUTORS HINZUFÜGEN</a:t>
            </a:r>
          </a:p>
        </p:txBody>
      </p:sp>
      <p:sp>
        <p:nvSpPr>
          <p:cNvPr id="24" name="Textplatzhalter 20">
            <a:extLst>
              <a:ext uri="{FF2B5EF4-FFF2-40B4-BE49-F238E27FC236}">
                <a16:creationId xmlns:a16="http://schemas.microsoft.com/office/drawing/2014/main" id="{572FF04E-283B-A241-8DC5-334167243B23}"/>
              </a:ext>
            </a:extLst>
          </p:cNvPr>
          <p:cNvSpPr>
            <a:spLocks noGrp="1"/>
          </p:cNvSpPr>
          <p:nvPr>
            <p:ph type="body" sz="quarter" idx="19" hasCustomPrompt="1"/>
          </p:nvPr>
        </p:nvSpPr>
        <p:spPr>
          <a:xfrm>
            <a:off x="4209905" y="3880430"/>
            <a:ext cx="1805134" cy="2142702"/>
          </a:xfrm>
          <a:prstGeom prst="rect">
            <a:avLst/>
          </a:prstGeom>
        </p:spPr>
        <p:txBody>
          <a:bodyPr wrap="square" lIns="0" tIns="0" rIns="0" bIns="0">
            <a:spAutoFit/>
          </a:bodyPr>
          <a:lstStyle>
            <a:lvl1pPr marL="0" indent="0">
              <a:lnSpc>
                <a:spcPts val="1200"/>
              </a:lnSpc>
              <a:spcBef>
                <a:spcPts val="0"/>
              </a:spcBef>
              <a:buNone/>
              <a:defRPr sz="900" b="0" i="0">
                <a:solidFill>
                  <a:schemeClr val="tx2"/>
                </a:solidFill>
                <a:latin typeface="Georgia" panose="02040502050405020303" pitchFamily="18" charset="0"/>
              </a:defRPr>
            </a:lvl1p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a:t>
            </a:r>
          </a:p>
        </p:txBody>
      </p:sp>
      <p:sp>
        <p:nvSpPr>
          <p:cNvPr id="26" name="Bildplatzhalter 25">
            <a:extLst>
              <a:ext uri="{FF2B5EF4-FFF2-40B4-BE49-F238E27FC236}">
                <a16:creationId xmlns:a16="http://schemas.microsoft.com/office/drawing/2014/main" id="{81D0A5EB-782F-D542-80A2-A61961434FCB}"/>
              </a:ext>
            </a:extLst>
          </p:cNvPr>
          <p:cNvSpPr>
            <a:spLocks noGrp="1"/>
          </p:cNvSpPr>
          <p:nvPr>
            <p:ph type="pic" sz="quarter" idx="20"/>
          </p:nvPr>
        </p:nvSpPr>
        <p:spPr>
          <a:xfrm>
            <a:off x="6169025" y="3430588"/>
            <a:ext cx="4772025" cy="2537443"/>
          </a:xfrm>
          <a:prstGeom prst="rect">
            <a:avLst/>
          </a:prstGeom>
          <a:solidFill>
            <a:schemeClr val="accent5">
              <a:lumMod val="20000"/>
              <a:lumOff val="80000"/>
            </a:schemeClr>
          </a:solidFill>
        </p:spPr>
        <p:txBody>
          <a:bodyPr/>
          <a:lstStyle>
            <a:lvl1pPr marL="0" indent="0">
              <a:buNone/>
              <a:defRPr sz="900">
                <a:solidFill>
                  <a:schemeClr val="tx1"/>
                </a:solidFill>
              </a:defRPr>
            </a:lvl1pPr>
          </a:lstStyle>
          <a:p>
            <a:r>
              <a:rPr lang="de-DE" dirty="0"/>
              <a:t>Bild</a:t>
            </a:r>
          </a:p>
        </p:txBody>
      </p:sp>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1" hasCustomPrompt="1"/>
          </p:nvPr>
        </p:nvSpPr>
        <p:spPr>
          <a:xfrm>
            <a:off x="3806459"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18" name="Grafik 17">
            <a:extLst>
              <a:ext uri="{FF2B5EF4-FFF2-40B4-BE49-F238E27FC236}">
                <a16:creationId xmlns:a16="http://schemas.microsoft.com/office/drawing/2014/main" id="{A205DA1B-E64A-31F8-DB27-B4A5E9F5F822}"/>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9" name="Titel 1">
            <a:extLst>
              <a:ext uri="{FF2B5EF4-FFF2-40B4-BE49-F238E27FC236}">
                <a16:creationId xmlns:a16="http://schemas.microsoft.com/office/drawing/2014/main" id="{D591FB78-776A-386D-445C-AC7E2CE7E435}"/>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3" name="Fußzeilenplatzhalter 1">
            <a:extLst>
              <a:ext uri="{FF2B5EF4-FFF2-40B4-BE49-F238E27FC236}">
                <a16:creationId xmlns:a16="http://schemas.microsoft.com/office/drawing/2014/main" id="{15AFDDD6-7D63-9014-9962-0745DEB60717}"/>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b="1">
                <a:solidFill>
                  <a:schemeClr val="accent1"/>
                </a:solidFill>
              </a:defRPr>
            </a:lvl1pPr>
          </a:lstStyle>
          <a:p>
            <a:r>
              <a:rPr lang="de-DE"/>
              <a:t>Name des Autors | Name der Präsentation</a:t>
            </a:r>
            <a:endParaRPr lang="de-DE" dirty="0"/>
          </a:p>
        </p:txBody>
      </p:sp>
      <p:sp>
        <p:nvSpPr>
          <p:cNvPr id="5" name="Datumsplatzhalter 3">
            <a:extLst>
              <a:ext uri="{FF2B5EF4-FFF2-40B4-BE49-F238E27FC236}">
                <a16:creationId xmlns:a16="http://schemas.microsoft.com/office/drawing/2014/main" id="{6A2BC47B-4863-020E-3D0B-9A042B9BC7CD}"/>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7" name="Foliennummernplatzhalter 5">
            <a:extLst>
              <a:ext uri="{FF2B5EF4-FFF2-40B4-BE49-F238E27FC236}">
                <a16:creationId xmlns:a16="http://schemas.microsoft.com/office/drawing/2014/main" id="{0F830103-4285-2867-7C99-47F4E3E4D2A0}"/>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64904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eißer Hintergrund_mit_Polygone">
    <p:spTree>
      <p:nvGrpSpPr>
        <p:cNvPr id="1" name=""/>
        <p:cNvGrpSpPr/>
        <p:nvPr/>
      </p:nvGrpSpPr>
      <p:grpSpPr>
        <a:xfrm>
          <a:off x="0" y="0"/>
          <a:ext cx="0" cy="0"/>
          <a:chOff x="0" y="0"/>
          <a:chExt cx="0" cy="0"/>
        </a:xfrm>
      </p:grpSpPr>
      <p:pic>
        <p:nvPicPr>
          <p:cNvPr id="4" name="Inhaltsplatzhalter 6" descr="Ein Bild, das Text, Visitenkarte enthält.&#10;&#10;Automatisch generierte Beschreibung">
            <a:extLst>
              <a:ext uri="{FF2B5EF4-FFF2-40B4-BE49-F238E27FC236}">
                <a16:creationId xmlns:a16="http://schemas.microsoft.com/office/drawing/2014/main" id="{3B9CEDE0-0625-2FD8-3DE1-C93FAA49F409}"/>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3" name="Fußzeilenplatzhalter 2">
            <a:extLst>
              <a:ext uri="{FF2B5EF4-FFF2-40B4-BE49-F238E27FC236}">
                <a16:creationId xmlns:a16="http://schemas.microsoft.com/office/drawing/2014/main" id="{B7EA09D0-42FB-5543-AE35-5214D36B3E73}"/>
              </a:ext>
            </a:extLst>
          </p:cNvPr>
          <p:cNvSpPr>
            <a:spLocks noGrp="1"/>
          </p:cNvSpPr>
          <p:nvPr>
            <p:ph type="ftr" sz="quarter" idx="10"/>
          </p:nvPr>
        </p:nvSpPr>
        <p:spPr/>
        <p:txBody>
          <a:bodyPr/>
          <a:lstStyle>
            <a:lvl1pPr>
              <a:defRPr>
                <a:solidFill>
                  <a:schemeClr val="bg1"/>
                </a:solidFill>
              </a:defRPr>
            </a:lvl1pPr>
          </a:lstStyle>
          <a:p>
            <a:r>
              <a:rPr lang="de-DE"/>
              <a:t>Name des Autors | Name der Präsentation</a:t>
            </a:r>
            <a:endParaRPr lang="de-DE" dirty="0"/>
          </a:p>
        </p:txBody>
      </p:sp>
      <p:sp>
        <p:nvSpPr>
          <p:cNvPr id="5"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6" name="Titel 1">
            <a:extLst>
              <a:ext uri="{FF2B5EF4-FFF2-40B4-BE49-F238E27FC236}">
                <a16:creationId xmlns:a16="http://schemas.microsoft.com/office/drawing/2014/main" id="{52B92908-B242-52D1-44EA-3C27DB4ABA73}"/>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7" name="Foliennummernplatzhalter 5">
            <a:extLst>
              <a:ext uri="{FF2B5EF4-FFF2-40B4-BE49-F238E27FC236}">
                <a16:creationId xmlns:a16="http://schemas.microsoft.com/office/drawing/2014/main" id="{EE9C56B8-090B-C0C1-70B3-126F3E725C20}"/>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8" name="Textplatzhalter 10">
            <a:extLst>
              <a:ext uri="{FF2B5EF4-FFF2-40B4-BE49-F238E27FC236}">
                <a16:creationId xmlns:a16="http://schemas.microsoft.com/office/drawing/2014/main" id="{3BA3C468-FD1A-3C0B-AF0D-3BB034E081EA}"/>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54974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_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platzhalter 6">
            <a:extLst>
              <a:ext uri="{FF2B5EF4-FFF2-40B4-BE49-F238E27FC236}">
                <a16:creationId xmlns:a16="http://schemas.microsoft.com/office/drawing/2014/main" id="{28829180-1932-5F45-B425-49E849C35373}"/>
              </a:ext>
            </a:extLst>
          </p:cNvPr>
          <p:cNvSpPr>
            <a:spLocks noGrp="1"/>
          </p:cNvSpPr>
          <p:nvPr>
            <p:ph type="body" sz="quarter" idx="10" hasCustomPrompt="1"/>
          </p:nvPr>
        </p:nvSpPr>
        <p:spPr>
          <a:xfrm>
            <a:off x="271764" y="1286176"/>
            <a:ext cx="6724350" cy="1410643"/>
          </a:xfrm>
          <a:prstGeom prst="rect">
            <a:avLst/>
          </a:prstGeom>
        </p:spPr>
        <p:txBody>
          <a:bodyPr wrap="square" lIns="0" tIns="0" rIns="0" bIns="0">
            <a:spAutoFit/>
          </a:bodyPr>
          <a:lstStyle>
            <a:lvl1pPr marL="0" indent="0">
              <a:lnSpc>
                <a:spcPts val="5500"/>
              </a:lnSpc>
              <a:spcBef>
                <a:spcPts val="0"/>
              </a:spcBef>
              <a:buFontTx/>
              <a:buNone/>
              <a:defRPr sz="5500" b="1" i="0">
                <a:solidFill>
                  <a:srgbClr val="2699D1"/>
                </a:solidFill>
                <a:latin typeface="Arial" panose="020B0604020202020204" pitchFamily="34" charset="0"/>
                <a:cs typeface="Arial" panose="020B0604020202020204" pitchFamily="34" charset="0"/>
              </a:defRPr>
            </a:lvl1pPr>
          </a:lstStyle>
          <a:p>
            <a:r>
              <a:rPr lang="de-DE" dirty="0"/>
              <a:t>Präsentationstitel </a:t>
            </a:r>
            <a:br>
              <a:rPr lang="de-DE" dirty="0"/>
            </a:br>
            <a:r>
              <a:rPr lang="de-DE" dirty="0"/>
              <a:t>in </a:t>
            </a:r>
            <a:r>
              <a:rPr lang="de-DE" dirty="0" err="1"/>
              <a:t>Bold</a:t>
            </a:r>
            <a:r>
              <a:rPr lang="de-DE" dirty="0"/>
              <a:t>, 55pt</a:t>
            </a:r>
          </a:p>
        </p:txBody>
      </p:sp>
      <p:sp>
        <p:nvSpPr>
          <p:cNvPr id="8" name="Textplatzhalter 10">
            <a:extLst>
              <a:ext uri="{FF2B5EF4-FFF2-40B4-BE49-F238E27FC236}">
                <a16:creationId xmlns:a16="http://schemas.microsoft.com/office/drawing/2014/main" id="{051F0514-1506-9C48-9BDF-74FC45561EF4}"/>
              </a:ext>
            </a:extLst>
          </p:cNvPr>
          <p:cNvSpPr>
            <a:spLocks noGrp="1"/>
          </p:cNvSpPr>
          <p:nvPr>
            <p:ph type="body" sz="quarter" idx="11" hasCustomPrompt="1"/>
          </p:nvPr>
        </p:nvSpPr>
        <p:spPr>
          <a:xfrm>
            <a:off x="263524" y="2696819"/>
            <a:ext cx="4765675" cy="889644"/>
          </a:xfrm>
          <a:prstGeom prst="rect">
            <a:avLst/>
          </a:prstGeom>
        </p:spPr>
        <p:txBody>
          <a:bodyPr wrap="square" lIns="0" tIns="180000" rIns="0" bIns="0">
            <a:spAutoFit/>
          </a:bodyPr>
          <a:lstStyle>
            <a:lvl1pPr marL="0" indent="0">
              <a:lnSpc>
                <a:spcPct val="100000"/>
              </a:lnSpc>
              <a:spcBef>
                <a:spcPts val="0"/>
              </a:spcBef>
              <a:buFontTx/>
              <a:buNone/>
              <a:defRPr sz="2300" b="1">
                <a:solidFill>
                  <a:schemeClr val="bg2"/>
                </a:solidFill>
                <a:latin typeface="Arial" panose="020B0604020202020204" pitchFamily="34" charset="0"/>
                <a:cs typeface="Arial" panose="020B0604020202020204" pitchFamily="34" charset="0"/>
              </a:defRPr>
            </a:lvl1pPr>
          </a:lstStyle>
          <a:p>
            <a:r>
              <a:rPr lang="de-DE" dirty="0"/>
              <a:t>Untertitel in Arial </a:t>
            </a:r>
            <a:r>
              <a:rPr lang="de-DE" dirty="0" err="1"/>
              <a:t>Bold</a:t>
            </a:r>
            <a:br>
              <a:rPr lang="de-DE" dirty="0"/>
            </a:br>
            <a:r>
              <a:rPr lang="de-DE" dirty="0"/>
              <a:t>Schriftgröße 23pt</a:t>
            </a:r>
          </a:p>
        </p:txBody>
      </p:sp>
      <p:sp>
        <p:nvSpPr>
          <p:cNvPr id="10" name="Textplatzhalter 19">
            <a:extLst>
              <a:ext uri="{FF2B5EF4-FFF2-40B4-BE49-F238E27FC236}">
                <a16:creationId xmlns:a16="http://schemas.microsoft.com/office/drawing/2014/main" id="{AEC9E7B3-7C82-2C4A-AFB4-59E8BB66AA35}"/>
              </a:ext>
            </a:extLst>
          </p:cNvPr>
          <p:cNvSpPr>
            <a:spLocks noGrp="1"/>
          </p:cNvSpPr>
          <p:nvPr>
            <p:ph type="body" sz="quarter" idx="12" hasCustomPrompt="1"/>
          </p:nvPr>
        </p:nvSpPr>
        <p:spPr>
          <a:xfrm>
            <a:off x="270000" y="5807652"/>
            <a:ext cx="1812925" cy="553998"/>
          </a:xfrm>
          <a:prstGeom prst="rect">
            <a:avLst/>
          </a:prstGeom>
        </p:spPr>
        <p:txBody>
          <a:bodyPr lIns="0" tIns="0" rIns="0" bIns="0" anchor="b" anchorCtr="0">
            <a:spAutoFit/>
          </a:bodyPr>
          <a:lstStyle>
            <a:lvl1pPr marL="0" indent="0">
              <a:lnSpc>
                <a:spcPct val="100000"/>
              </a:lnSpc>
              <a:spcBef>
                <a:spcPts val="0"/>
              </a:spcBef>
              <a:buFontTx/>
              <a:buNone/>
              <a:defRPr sz="1800">
                <a:solidFill>
                  <a:srgbClr val="2699D1"/>
                </a:solidFill>
                <a:latin typeface="Arial" panose="020B0604020202020204" pitchFamily="34" charset="0"/>
                <a:cs typeface="Arial" panose="020B0604020202020204" pitchFamily="34" charset="0"/>
              </a:defRPr>
            </a:lvl1pPr>
          </a:lstStyle>
          <a:p>
            <a:r>
              <a:rPr lang="de-DE" dirty="0"/>
              <a:t>Ort,</a:t>
            </a:r>
            <a:br>
              <a:rPr lang="de-DE" dirty="0"/>
            </a:br>
            <a:r>
              <a:rPr lang="de-DE" dirty="0"/>
              <a:t>00.00.0000</a:t>
            </a:r>
          </a:p>
        </p:txBody>
      </p:sp>
    </p:spTree>
    <p:extLst>
      <p:ext uri="{BB962C8B-B14F-4D97-AF65-F5344CB8AC3E}">
        <p14:creationId xmlns:p14="http://schemas.microsoft.com/office/powerpoint/2010/main" val="29812080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folie_Aufzählung_Polygone">
    <p:bg>
      <p:bgPr>
        <a:solidFill>
          <a:srgbClr val="FFFFFF"/>
        </a:solidFill>
        <a:effectLst/>
      </p:bgPr>
    </p:bg>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B773F662-81B8-D0D0-679B-1C95BC7766A0}"/>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5" name="Fußzeilenplatzhalter 4">
            <a:extLst>
              <a:ext uri="{FF2B5EF4-FFF2-40B4-BE49-F238E27FC236}">
                <a16:creationId xmlns:a16="http://schemas.microsoft.com/office/drawing/2014/main" id="{EE819B18-AEF3-834D-A1CD-02F239FA728A}"/>
              </a:ext>
            </a:extLst>
          </p:cNvPr>
          <p:cNvSpPr>
            <a:spLocks noGrp="1"/>
          </p:cNvSpPr>
          <p:nvPr>
            <p:ph type="ftr" sz="quarter" idx="10"/>
          </p:nvPr>
        </p:nvSpPr>
        <p:spPr/>
        <p:txBody>
          <a:bodyPr/>
          <a:lstStyle>
            <a:lvl1pPr>
              <a:defRPr>
                <a:solidFill>
                  <a:schemeClr val="bg1"/>
                </a:solidFill>
              </a:defRPr>
            </a:lvl1pPr>
          </a:lstStyle>
          <a:p>
            <a:r>
              <a:rPr lang="de-DE"/>
              <a:t>Name des Autors | Name der Präsentation</a:t>
            </a:r>
            <a:endParaRPr lang="de-DE" dirty="0"/>
          </a:p>
        </p:txBody>
      </p:sp>
      <p:sp>
        <p:nvSpPr>
          <p:cNvPr id="6"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A1860713-1DAC-2C06-0C82-6949FF25825A}"/>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7" name="Foliennummernplatzhalter 5">
            <a:extLst>
              <a:ext uri="{FF2B5EF4-FFF2-40B4-BE49-F238E27FC236}">
                <a16:creationId xmlns:a16="http://schemas.microsoft.com/office/drawing/2014/main" id="{BBD251F3-7BC0-6A29-355D-F50D2972FC03}"/>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10" name="Textplatzhalter 10">
            <a:extLst>
              <a:ext uri="{FF2B5EF4-FFF2-40B4-BE49-F238E27FC236}">
                <a16:creationId xmlns:a16="http://schemas.microsoft.com/office/drawing/2014/main" id="{073B177F-962F-977C-8237-2F462F33FE20}"/>
              </a:ext>
            </a:extLst>
          </p:cNvPr>
          <p:cNvSpPr>
            <a:spLocks noGrp="1"/>
          </p:cNvSpPr>
          <p:nvPr>
            <p:ph type="body" sz="quarter" idx="18"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9" name="Textplatzhalter 8">
            <a:extLst>
              <a:ext uri="{FF2B5EF4-FFF2-40B4-BE49-F238E27FC236}">
                <a16:creationId xmlns:a16="http://schemas.microsoft.com/office/drawing/2014/main" id="{9D504E0A-A0E7-3CD9-A3EE-8DEB7B541A17}"/>
              </a:ext>
            </a:extLst>
          </p:cNvPr>
          <p:cNvSpPr>
            <a:spLocks noGrp="1"/>
          </p:cNvSpPr>
          <p:nvPr>
            <p:ph type="body" sz="quarter" idx="11" hasCustomPrompt="1"/>
          </p:nvPr>
        </p:nvSpPr>
        <p:spPr>
          <a:xfrm>
            <a:off x="263525" y="1510289"/>
            <a:ext cx="11657013" cy="2055556"/>
          </a:xfrm>
          <a:prstGeom prst="rect">
            <a:avLst/>
          </a:prstGeom>
        </p:spPr>
        <p:txBody>
          <a:bodyPr/>
          <a:lstStyle>
            <a:lvl1pPr marL="180000" indent="-180000" defTabSz="180000">
              <a:lnSpc>
                <a:spcPct val="100000"/>
              </a:lnSpc>
              <a:spcBef>
                <a:spcPts val="500"/>
              </a:spcBef>
              <a:buClr>
                <a:schemeClr val="accent1"/>
              </a:buClr>
              <a:buSzPct val="120000"/>
              <a:buFont typeface="Wingdings" pitchFamily="2" charset="2"/>
              <a:buChar char="§"/>
              <a:tabLst>
                <a:tab pos="180000" algn="l"/>
              </a:tabLst>
              <a:defRPr sz="1600">
                <a:solidFill>
                  <a:srgbClr val="58595B"/>
                </a:solidFill>
              </a:defRPr>
            </a:lvl1pPr>
            <a:lvl2pPr marL="720000" indent="-180000" defTabSz="180000">
              <a:lnSpc>
                <a:spcPct val="100000"/>
              </a:lnSpc>
              <a:spcBef>
                <a:spcPts val="500"/>
              </a:spcBef>
              <a:buClr>
                <a:schemeClr val="accent1"/>
              </a:buClr>
              <a:buSzPct val="120000"/>
              <a:buFont typeface="Arial" panose="020B0604020202020204" pitchFamily="34" charset="0"/>
              <a:buChar char="•"/>
              <a:tabLst>
                <a:tab pos="180000" algn="l"/>
              </a:tabLst>
              <a:defRPr sz="1600">
                <a:solidFill>
                  <a:srgbClr val="58595B"/>
                </a:solidFill>
              </a:defRPr>
            </a:lvl2pPr>
            <a:lvl3pPr marL="1260000" indent="-180000">
              <a:lnSpc>
                <a:spcPct val="100000"/>
              </a:lnSpc>
              <a:spcBef>
                <a:spcPts val="50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Aufzählung</a:t>
            </a:r>
          </a:p>
          <a:p>
            <a:pPr lvl="1"/>
            <a:r>
              <a:rPr lang="de-DE" dirty="0"/>
              <a:t>Zweite Ebene</a:t>
            </a:r>
          </a:p>
          <a:p>
            <a:pPr lvl="1"/>
            <a:r>
              <a:rPr lang="de-DE" dirty="0"/>
              <a:t>Aufzählung</a:t>
            </a:r>
          </a:p>
          <a:p>
            <a:pPr lvl="2"/>
            <a:r>
              <a:rPr lang="de-DE" dirty="0"/>
              <a:t>Dritte Ebene</a:t>
            </a:r>
          </a:p>
          <a:p>
            <a:pPr lvl="2"/>
            <a:r>
              <a:rPr lang="de-DE" dirty="0"/>
              <a:t>Aufzählung</a:t>
            </a:r>
          </a:p>
        </p:txBody>
      </p:sp>
    </p:spTree>
    <p:extLst>
      <p:ext uri="{BB962C8B-B14F-4D97-AF65-F5344CB8AC3E}">
        <p14:creationId xmlns:p14="http://schemas.microsoft.com/office/powerpoint/2010/main" val="41393507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folie_weiß_mit_Polygone">
    <p:bg>
      <p:bgPr>
        <a:solidFill>
          <a:srgbClr val="FFFFFF"/>
        </a:solidFill>
        <a:effectLst/>
      </p:bgPr>
    </p:bg>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493900C1-A446-2C45-4925-BC6FA440E53A}"/>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2" name="Titel 1">
            <a:extLst>
              <a:ext uri="{FF2B5EF4-FFF2-40B4-BE49-F238E27FC236}">
                <a16:creationId xmlns:a16="http://schemas.microsoft.com/office/drawing/2014/main" id="{C74EDB9F-DBCA-BC4E-920C-0AA041155F54}"/>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6"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Fußzeilenplatzhalter 2">
            <a:extLst>
              <a:ext uri="{FF2B5EF4-FFF2-40B4-BE49-F238E27FC236}">
                <a16:creationId xmlns:a16="http://schemas.microsoft.com/office/drawing/2014/main" id="{34F010F1-A51D-D285-0D01-21A842B73A2F}"/>
              </a:ext>
            </a:extLst>
          </p:cNvPr>
          <p:cNvSpPr>
            <a:spLocks noGrp="1"/>
          </p:cNvSpPr>
          <p:nvPr>
            <p:ph type="ftr" sz="quarter" idx="10"/>
          </p:nvPr>
        </p:nvSpPr>
        <p:spPr>
          <a:xfrm>
            <a:off x="7473600" y="6559200"/>
            <a:ext cx="4114800" cy="288000"/>
          </a:xfrm>
        </p:spPr>
        <p:txBody>
          <a:bodyPr/>
          <a:lstStyle>
            <a:lvl1pPr>
              <a:defRPr>
                <a:solidFill>
                  <a:schemeClr val="bg1"/>
                </a:solidFill>
              </a:defRPr>
            </a:lvl1pPr>
          </a:lstStyle>
          <a:p>
            <a:r>
              <a:rPr lang="de-DE"/>
              <a:t>Name des Autors | Name der Präsentation</a:t>
            </a:r>
            <a:endParaRPr lang="de-DE" dirty="0"/>
          </a:p>
        </p:txBody>
      </p:sp>
      <p:sp>
        <p:nvSpPr>
          <p:cNvPr id="8" name="Foliennummernplatzhalter 5">
            <a:extLst>
              <a:ext uri="{FF2B5EF4-FFF2-40B4-BE49-F238E27FC236}">
                <a16:creationId xmlns:a16="http://schemas.microsoft.com/office/drawing/2014/main" id="{13D991B3-416E-EEC1-4C9B-3BC7E8F4A3FA}"/>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5" name="Inhaltsplatzhalter 2">
            <a:extLst>
              <a:ext uri="{FF2B5EF4-FFF2-40B4-BE49-F238E27FC236}">
                <a16:creationId xmlns:a16="http://schemas.microsoft.com/office/drawing/2014/main" id="{3B3E08E4-7E18-99FC-74C8-5C8E2E1E071E}"/>
              </a:ext>
            </a:extLst>
          </p:cNvPr>
          <p:cNvSpPr>
            <a:spLocks noGrp="1"/>
          </p:cNvSpPr>
          <p:nvPr>
            <p:ph idx="15" hasCustomPrompt="1"/>
          </p:nvPr>
        </p:nvSpPr>
        <p:spPr>
          <a:xfrm>
            <a:off x="263525" y="1510289"/>
            <a:ext cx="11657013" cy="1661993"/>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10" name="Textplatzhalter 10">
            <a:extLst>
              <a:ext uri="{FF2B5EF4-FFF2-40B4-BE49-F238E27FC236}">
                <a16:creationId xmlns:a16="http://schemas.microsoft.com/office/drawing/2014/main" id="{0A25F15C-CB51-2B63-6B45-35224AE1B977}"/>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39872572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ild-vollflächig_mit_Polygone">
    <p:spTree>
      <p:nvGrpSpPr>
        <p:cNvPr id="1" name=""/>
        <p:cNvGrpSpPr/>
        <p:nvPr/>
      </p:nvGrpSpPr>
      <p:grpSpPr>
        <a:xfrm>
          <a:off x="0" y="0"/>
          <a:ext cx="0" cy="0"/>
          <a:chOff x="0" y="0"/>
          <a:chExt cx="0" cy="0"/>
        </a:xfrm>
      </p:grpSpPr>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rgbClr val="009CD7"/>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sp>
        <p:nvSpPr>
          <p:cNvPr id="4" name="Titel 3">
            <a:extLst>
              <a:ext uri="{FF2B5EF4-FFF2-40B4-BE49-F238E27FC236}">
                <a16:creationId xmlns:a16="http://schemas.microsoft.com/office/drawing/2014/main" id="{4E30EDE3-8518-364F-A3AB-3C73B946CEC2}"/>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pic>
        <p:nvPicPr>
          <p:cNvPr id="13" name="Grafik 12">
            <a:extLst>
              <a:ext uri="{FF2B5EF4-FFF2-40B4-BE49-F238E27FC236}">
                <a16:creationId xmlns:a16="http://schemas.microsoft.com/office/drawing/2014/main" id="{66F05959-5E26-134A-A155-A8F15C1729F7}"/>
              </a:ext>
            </a:extLst>
          </p:cNvPr>
          <p:cNvPicPr>
            <a:picLocks noChangeAspect="1"/>
          </p:cNvPicPr>
          <p:nvPr userDrawn="1"/>
        </p:nvPicPr>
        <p:blipFill>
          <a:blip r:embed="rId2"/>
          <a:stretch>
            <a:fillRect/>
          </a:stretch>
        </p:blipFill>
        <p:spPr>
          <a:xfrm>
            <a:off x="10363131" y="215868"/>
            <a:ext cx="1560581" cy="292164"/>
          </a:xfrm>
          <a:prstGeom prst="rect">
            <a:avLst/>
          </a:prstGeom>
        </p:spPr>
      </p:pic>
      <p:sp>
        <p:nvSpPr>
          <p:cNvPr id="11"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6" name="Inhaltsplatzhalter 6" descr="Ein Bild, das Text, Visitenkarte enthält.&#10;&#10;Automatisch generierte Beschreibung">
            <a:extLst>
              <a:ext uri="{FF2B5EF4-FFF2-40B4-BE49-F238E27FC236}">
                <a16:creationId xmlns:a16="http://schemas.microsoft.com/office/drawing/2014/main" id="{F4FF4E38-0D3F-A3EE-78A5-A77C65E09295}"/>
              </a:ext>
            </a:extLst>
          </p:cNvPr>
          <p:cNvPicPr>
            <a:picLocks noChangeAspect="1"/>
          </p:cNvPicPr>
          <p:nvPr userDrawn="1"/>
        </p:nvPicPr>
        <p:blipFill>
          <a:blip r:embed="rId3"/>
          <a:stretch>
            <a:fillRect/>
          </a:stretch>
        </p:blipFill>
        <p:spPr>
          <a:xfrm rot="10800000">
            <a:off x="5105506" y="4897120"/>
            <a:ext cx="7127558" cy="2036445"/>
          </a:xfrm>
          <a:prstGeom prst="rect">
            <a:avLst/>
          </a:prstGeom>
        </p:spPr>
      </p:pic>
      <p:sp>
        <p:nvSpPr>
          <p:cNvPr id="7" name="Fußzeilenplatzhalter 2">
            <a:extLst>
              <a:ext uri="{FF2B5EF4-FFF2-40B4-BE49-F238E27FC236}">
                <a16:creationId xmlns:a16="http://schemas.microsoft.com/office/drawing/2014/main" id="{13C6E596-7240-46B3-3FB7-7C47FAE147B2}"/>
              </a:ext>
            </a:extLst>
          </p:cNvPr>
          <p:cNvSpPr>
            <a:spLocks noGrp="1"/>
          </p:cNvSpPr>
          <p:nvPr>
            <p:ph type="ftr" sz="quarter" idx="10"/>
          </p:nvPr>
        </p:nvSpPr>
        <p:spPr>
          <a:xfrm>
            <a:off x="7473600" y="6559200"/>
            <a:ext cx="4114800" cy="288000"/>
          </a:xfrm>
        </p:spPr>
        <p:txBody>
          <a:bodyPr/>
          <a:lstStyle>
            <a:lvl1pPr>
              <a:defRPr>
                <a:solidFill>
                  <a:schemeClr val="bg1"/>
                </a:solidFill>
              </a:defRPr>
            </a:lvl1pPr>
          </a:lstStyle>
          <a:p>
            <a:r>
              <a:rPr lang="de-DE"/>
              <a:t>Name des Autors | Name der Präsentation</a:t>
            </a:r>
            <a:endParaRPr lang="de-DE" dirty="0"/>
          </a:p>
        </p:txBody>
      </p:sp>
      <p:sp>
        <p:nvSpPr>
          <p:cNvPr id="14" name="Foliennummernplatzhalter 5">
            <a:extLst>
              <a:ext uri="{FF2B5EF4-FFF2-40B4-BE49-F238E27FC236}">
                <a16:creationId xmlns:a16="http://schemas.microsoft.com/office/drawing/2014/main" id="{49D4CFAB-A2F2-97F7-20E2-17AD5CBC79F5}"/>
              </a:ext>
            </a:extLst>
          </p:cNvPr>
          <p:cNvSpPr txBox="1">
            <a:spLocks/>
          </p:cNvSpPr>
          <p:nvPr userDrawn="1"/>
        </p:nvSpPr>
        <p:spPr>
          <a:xfrm>
            <a:off x="11741150" y="67039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12" name="Textplatzhalter 10">
            <a:extLst>
              <a:ext uri="{FF2B5EF4-FFF2-40B4-BE49-F238E27FC236}">
                <a16:creationId xmlns:a16="http://schemas.microsoft.com/office/drawing/2014/main" id="{5803CA44-C730-E919-5CBF-F64E65B024D7}"/>
              </a:ext>
            </a:extLst>
          </p:cNvPr>
          <p:cNvSpPr>
            <a:spLocks noGrp="1"/>
          </p:cNvSpPr>
          <p:nvPr>
            <p:ph type="body" sz="quarter" idx="18"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27347083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ild-vollflächig_Textfeld-links_mit_Polygone">
    <p:spTree>
      <p:nvGrpSpPr>
        <p:cNvPr id="1" name=""/>
        <p:cNvGrpSpPr/>
        <p:nvPr/>
      </p:nvGrpSpPr>
      <p:grpSpPr>
        <a:xfrm>
          <a:off x="0" y="0"/>
          <a:ext cx="0" cy="0"/>
          <a:chOff x="0" y="0"/>
          <a:chExt cx="0" cy="0"/>
        </a:xfrm>
      </p:grpSpPr>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rgbClr val="009CD7"/>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pic>
        <p:nvPicPr>
          <p:cNvPr id="14" name="Grafik 13">
            <a:extLst>
              <a:ext uri="{FF2B5EF4-FFF2-40B4-BE49-F238E27FC236}">
                <a16:creationId xmlns:a16="http://schemas.microsoft.com/office/drawing/2014/main" id="{DE7C50C1-9B5D-9B49-8924-14781668CB31}"/>
              </a:ext>
            </a:extLst>
          </p:cNvPr>
          <p:cNvPicPr>
            <a:picLocks noChangeAspect="1"/>
          </p:cNvPicPr>
          <p:nvPr userDrawn="1"/>
        </p:nvPicPr>
        <p:blipFill>
          <a:blip r:embed="rId2"/>
          <a:stretch>
            <a:fillRect/>
          </a:stretch>
        </p:blipFill>
        <p:spPr>
          <a:xfrm>
            <a:off x="10363131" y="215868"/>
            <a:ext cx="1560581" cy="292164"/>
          </a:xfrm>
          <a:prstGeom prst="rect">
            <a:avLst/>
          </a:prstGeom>
        </p:spPr>
      </p:pic>
      <p:sp>
        <p:nvSpPr>
          <p:cNvPr id="13" name="Textplatzhalter 7">
            <a:extLst>
              <a:ext uri="{FF2B5EF4-FFF2-40B4-BE49-F238E27FC236}">
                <a16:creationId xmlns:a16="http://schemas.microsoft.com/office/drawing/2014/main" id="{36836250-505B-4642-8F08-2EACD4F204F2}"/>
              </a:ext>
            </a:extLst>
          </p:cNvPr>
          <p:cNvSpPr>
            <a:spLocks noGrp="1"/>
          </p:cNvSpPr>
          <p:nvPr>
            <p:ph type="body" sz="quarter" idx="18"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6" name="Inhaltsplatzhalter 6" descr="Ein Bild, das Text, Visitenkarte enthält.&#10;&#10;Automatisch generierte Beschreibung">
            <a:extLst>
              <a:ext uri="{FF2B5EF4-FFF2-40B4-BE49-F238E27FC236}">
                <a16:creationId xmlns:a16="http://schemas.microsoft.com/office/drawing/2014/main" id="{F4E869D2-ED0E-ED1D-6B80-10F1C4C36579}"/>
              </a:ext>
            </a:extLst>
          </p:cNvPr>
          <p:cNvPicPr>
            <a:picLocks noChangeAspect="1"/>
          </p:cNvPicPr>
          <p:nvPr userDrawn="1"/>
        </p:nvPicPr>
        <p:blipFill>
          <a:blip r:embed="rId3"/>
          <a:stretch>
            <a:fillRect/>
          </a:stretch>
        </p:blipFill>
        <p:spPr>
          <a:xfrm rot="10800000">
            <a:off x="5105506" y="4897120"/>
            <a:ext cx="7127558" cy="2036445"/>
          </a:xfrm>
          <a:prstGeom prst="rect">
            <a:avLst/>
          </a:prstGeom>
        </p:spPr>
      </p:pic>
      <p:sp>
        <p:nvSpPr>
          <p:cNvPr id="7" name="Fußzeilenplatzhalter 2">
            <a:extLst>
              <a:ext uri="{FF2B5EF4-FFF2-40B4-BE49-F238E27FC236}">
                <a16:creationId xmlns:a16="http://schemas.microsoft.com/office/drawing/2014/main" id="{34F73BAA-4FAC-AA01-936D-5050C5451B55}"/>
              </a:ext>
            </a:extLst>
          </p:cNvPr>
          <p:cNvSpPr>
            <a:spLocks noGrp="1"/>
          </p:cNvSpPr>
          <p:nvPr>
            <p:ph type="ftr" sz="quarter" idx="10"/>
          </p:nvPr>
        </p:nvSpPr>
        <p:spPr>
          <a:xfrm>
            <a:off x="7473600" y="6559200"/>
            <a:ext cx="4114800" cy="288000"/>
          </a:xfrm>
        </p:spPr>
        <p:txBody>
          <a:bodyPr/>
          <a:lstStyle>
            <a:lvl1pPr>
              <a:defRPr>
                <a:solidFill>
                  <a:schemeClr val="bg1"/>
                </a:solidFill>
              </a:defRPr>
            </a:lvl1pPr>
          </a:lstStyle>
          <a:p>
            <a:r>
              <a:rPr lang="de-DE"/>
              <a:t>Name des Autors | Name der Präsentation</a:t>
            </a:r>
            <a:endParaRPr lang="de-DE" dirty="0"/>
          </a:p>
        </p:txBody>
      </p:sp>
      <p:sp>
        <p:nvSpPr>
          <p:cNvPr id="15" name="Titel 8">
            <a:extLst>
              <a:ext uri="{FF2B5EF4-FFF2-40B4-BE49-F238E27FC236}">
                <a16:creationId xmlns:a16="http://schemas.microsoft.com/office/drawing/2014/main" id="{31F893A3-B32C-7E3A-B195-A97EBDD61969}"/>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6" name="Foliennummernplatzhalter 5">
            <a:extLst>
              <a:ext uri="{FF2B5EF4-FFF2-40B4-BE49-F238E27FC236}">
                <a16:creationId xmlns:a16="http://schemas.microsoft.com/office/drawing/2014/main" id="{A2839256-BE99-B9D4-D22C-EB3261B273EB}"/>
              </a:ext>
            </a:extLst>
          </p:cNvPr>
          <p:cNvSpPr txBox="1">
            <a:spLocks/>
          </p:cNvSpPr>
          <p:nvPr userDrawn="1"/>
        </p:nvSpPr>
        <p:spPr>
          <a:xfrm>
            <a:off x="11741150" y="67039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17" name="Textplatzhalter 10">
            <a:extLst>
              <a:ext uri="{FF2B5EF4-FFF2-40B4-BE49-F238E27FC236}">
                <a16:creationId xmlns:a16="http://schemas.microsoft.com/office/drawing/2014/main" id="{06E643AF-0FA4-C5AB-C07B-169B3F58AF5E}"/>
              </a:ext>
            </a:extLst>
          </p:cNvPr>
          <p:cNvSpPr>
            <a:spLocks noGrp="1"/>
          </p:cNvSpPr>
          <p:nvPr>
            <p:ph type="body" sz="quarter" idx="19"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2" name="Textplatzhalter 7">
            <a:extLst>
              <a:ext uri="{FF2B5EF4-FFF2-40B4-BE49-F238E27FC236}">
                <a16:creationId xmlns:a16="http://schemas.microsoft.com/office/drawing/2014/main" id="{569F2256-D1C6-4A4E-9FC2-C6100A097426}"/>
              </a:ext>
            </a:extLst>
          </p:cNvPr>
          <p:cNvSpPr>
            <a:spLocks noGrp="1"/>
          </p:cNvSpPr>
          <p:nvPr>
            <p:ph type="body" sz="quarter" idx="17" hasCustomPrompt="1"/>
          </p:nvPr>
        </p:nvSpPr>
        <p:spPr>
          <a:xfrm>
            <a:off x="282576" y="6018955"/>
            <a:ext cx="3760788"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sp>
        <p:nvSpPr>
          <p:cNvPr id="11" name="Textplatzhalter 15">
            <a:extLst>
              <a:ext uri="{FF2B5EF4-FFF2-40B4-BE49-F238E27FC236}">
                <a16:creationId xmlns:a16="http://schemas.microsoft.com/office/drawing/2014/main" id="{57120B91-7FE4-8F00-9304-ED964EC97505}"/>
              </a:ext>
            </a:extLst>
          </p:cNvPr>
          <p:cNvSpPr>
            <a:spLocks noGrp="1"/>
          </p:cNvSpPr>
          <p:nvPr>
            <p:ph type="body" sz="quarter" idx="15" hasCustomPrompt="1"/>
          </p:nvPr>
        </p:nvSpPr>
        <p:spPr>
          <a:xfrm>
            <a:off x="274676" y="1581021"/>
            <a:ext cx="3768687" cy="4587581"/>
          </a:xfrm>
          <a:prstGeom prst="rect">
            <a:avLst/>
          </a:prstGeom>
          <a:solidFill>
            <a:schemeClr val="bg1"/>
          </a:solidFill>
          <a:effectLst>
            <a:outerShdw blurRad="671802" dist="246844" dir="5400000" algn="tl" rotWithShape="0">
              <a:srgbClr val="195AA7">
                <a:alpha val="24000"/>
              </a:srgbClr>
            </a:outerShdw>
          </a:effectLst>
        </p:spPr>
        <p:txBody>
          <a:bodyPr wrap="square" lIns="144000" tIns="144000" rIns="144000" bIns="144000">
            <a:no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a:solidFill>
                  <a:srgbClr val="58595B"/>
                </a:solidFill>
              </a:defRPr>
            </a:lvl1pPr>
            <a:lvl2pPr defTabSz="180000">
              <a:lnSpc>
                <a:spcPct val="100000"/>
              </a:lnSpc>
              <a:spcBef>
                <a:spcPts val="0"/>
              </a:spcBef>
              <a:buClr>
                <a:schemeClr val="accent1"/>
              </a:buClr>
              <a:buSzPct val="120000"/>
              <a:tabLst>
                <a:tab pos="180000" algn="l"/>
              </a:tabLst>
              <a:defRPr sz="1600">
                <a:solidFill>
                  <a:srgbClr val="58595B"/>
                </a:solidFill>
              </a:defRPr>
            </a:lvl2pPr>
            <a:lvl3pPr marL="1143000" indent="-2286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Hier steht ein Aufzählungspunkt oder ein beschreibender Text, Arial Regular, Schriftgröße 16pt, Zeilenabstand 1-fach, über mehrere Zeilen in schwarz.</a:t>
            </a:r>
          </a:p>
          <a:p>
            <a:pPr lvl="1"/>
            <a:r>
              <a:rPr lang="de-DE" dirty="0"/>
              <a:t>Zweite Ebene</a:t>
            </a:r>
          </a:p>
          <a:p>
            <a:pPr lvl="2"/>
            <a:r>
              <a:rPr lang="de-DE" dirty="0"/>
              <a:t>Dritte Ebene</a:t>
            </a:r>
          </a:p>
        </p:txBody>
      </p:sp>
      <p:sp>
        <p:nvSpPr>
          <p:cNvPr id="18" name="Textplatzhalter 7">
            <a:extLst>
              <a:ext uri="{FF2B5EF4-FFF2-40B4-BE49-F238E27FC236}">
                <a16:creationId xmlns:a16="http://schemas.microsoft.com/office/drawing/2014/main" id="{140A0DE4-997C-B8F5-E7CF-ABE8DED9647B}"/>
              </a:ext>
            </a:extLst>
          </p:cNvPr>
          <p:cNvSpPr>
            <a:spLocks noGrp="1"/>
          </p:cNvSpPr>
          <p:nvPr>
            <p:ph type="body" sz="quarter" idx="20" hasCustomPrompt="1"/>
          </p:nvPr>
        </p:nvSpPr>
        <p:spPr>
          <a:xfrm>
            <a:off x="274676" y="6018955"/>
            <a:ext cx="3760788"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spTree>
    <p:extLst>
      <p:ext uri="{BB962C8B-B14F-4D97-AF65-F5344CB8AC3E}">
        <p14:creationId xmlns:p14="http://schemas.microsoft.com/office/powerpoint/2010/main" val="18909959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vollflächig_Textfeld-rechts_mit_Polygone">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pic>
        <p:nvPicPr>
          <p:cNvPr id="7" name="Inhaltsplatzhalter 6" descr="Ein Bild, das Text, Visitenkarte enthält.&#10;&#10;Automatisch generierte Beschreibung">
            <a:extLst>
              <a:ext uri="{FF2B5EF4-FFF2-40B4-BE49-F238E27FC236}">
                <a16:creationId xmlns:a16="http://schemas.microsoft.com/office/drawing/2014/main" id="{5986219A-A2CC-E4D3-E729-F25D7B1E1E75}"/>
              </a:ext>
            </a:extLst>
          </p:cNvPr>
          <p:cNvPicPr>
            <a:picLocks noChangeAspect="1"/>
          </p:cNvPicPr>
          <p:nvPr userDrawn="1"/>
        </p:nvPicPr>
        <p:blipFill>
          <a:blip r:embed="rId2"/>
          <a:stretch>
            <a:fillRect/>
          </a:stretch>
        </p:blipFill>
        <p:spPr>
          <a:xfrm rot="10800000" flipH="1">
            <a:off x="-30685" y="4897120"/>
            <a:ext cx="7127558" cy="2036445"/>
          </a:xfrm>
          <a:prstGeom prst="rect">
            <a:avLst/>
          </a:prstGeom>
        </p:spPr>
      </p:pic>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10" name="Fußzeilenplatzhalter 1">
            <a:extLst>
              <a:ext uri="{FF2B5EF4-FFF2-40B4-BE49-F238E27FC236}">
                <a16:creationId xmlns:a16="http://schemas.microsoft.com/office/drawing/2014/main" id="{FA3F6115-1BC4-244D-BF5A-015C592848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a:solidFill>
                  <a:srgbClr val="009CD7"/>
                </a:solidFill>
                <a:latin typeface="Arial" panose="020B0604020202020204" pitchFamily="34" charset="0"/>
                <a:cs typeface="Arial" panose="020B0604020202020204" pitchFamily="34" charset="0"/>
              </a:defRPr>
            </a:lvl1pPr>
          </a:lstStyle>
          <a:p>
            <a:r>
              <a:rPr lang="de-DE"/>
              <a:t>Name des Autors | Name der Präsentation</a:t>
            </a:r>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chemeClr val="bg1"/>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sp>
        <p:nvSpPr>
          <p:cNvPr id="12" name="Textplatzhalter 7">
            <a:extLst>
              <a:ext uri="{FF2B5EF4-FFF2-40B4-BE49-F238E27FC236}">
                <a16:creationId xmlns:a16="http://schemas.microsoft.com/office/drawing/2014/main" id="{569F2256-D1C6-4A4E-9FC2-C6100A097426}"/>
              </a:ext>
            </a:extLst>
          </p:cNvPr>
          <p:cNvSpPr>
            <a:spLocks noGrp="1"/>
          </p:cNvSpPr>
          <p:nvPr>
            <p:ph type="body" sz="quarter" idx="17" hasCustomPrompt="1"/>
          </p:nvPr>
        </p:nvSpPr>
        <p:spPr>
          <a:xfrm>
            <a:off x="8147680" y="6018955"/>
            <a:ext cx="3776032"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pic>
        <p:nvPicPr>
          <p:cNvPr id="14" name="Grafik 13">
            <a:extLst>
              <a:ext uri="{FF2B5EF4-FFF2-40B4-BE49-F238E27FC236}">
                <a16:creationId xmlns:a16="http://schemas.microsoft.com/office/drawing/2014/main" id="{DE7C50C1-9B5D-9B49-8924-14781668CB31}"/>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3" name="Textplatzhalter 7">
            <a:extLst>
              <a:ext uri="{FF2B5EF4-FFF2-40B4-BE49-F238E27FC236}">
                <a16:creationId xmlns:a16="http://schemas.microsoft.com/office/drawing/2014/main" id="{36836250-505B-4642-8F08-2EACD4F204F2}"/>
              </a:ext>
            </a:extLst>
          </p:cNvPr>
          <p:cNvSpPr>
            <a:spLocks noGrp="1"/>
          </p:cNvSpPr>
          <p:nvPr>
            <p:ph type="body" sz="quarter" idx="18"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8" name="Titel 3">
            <a:extLst>
              <a:ext uri="{FF2B5EF4-FFF2-40B4-BE49-F238E27FC236}">
                <a16:creationId xmlns:a16="http://schemas.microsoft.com/office/drawing/2014/main" id="{0302DF95-E310-81A6-8689-9926EE11F219}"/>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4" name="Textplatzhalter 15">
            <a:extLst>
              <a:ext uri="{FF2B5EF4-FFF2-40B4-BE49-F238E27FC236}">
                <a16:creationId xmlns:a16="http://schemas.microsoft.com/office/drawing/2014/main" id="{06621E88-2025-CDC9-0B7F-485E27A70330}"/>
              </a:ext>
            </a:extLst>
          </p:cNvPr>
          <p:cNvSpPr>
            <a:spLocks noGrp="1"/>
          </p:cNvSpPr>
          <p:nvPr>
            <p:ph type="body" sz="quarter" idx="15" hasCustomPrompt="1"/>
          </p:nvPr>
        </p:nvSpPr>
        <p:spPr>
          <a:xfrm>
            <a:off x="8166189" y="1118765"/>
            <a:ext cx="3768687" cy="5049837"/>
          </a:xfrm>
          <a:prstGeom prst="rect">
            <a:avLst/>
          </a:prstGeom>
          <a:solidFill>
            <a:schemeClr val="bg1"/>
          </a:solidFill>
          <a:effectLst>
            <a:outerShdw blurRad="671802" dist="246844" dir="5400000" algn="tl" rotWithShape="0">
              <a:srgbClr val="195AA7">
                <a:alpha val="24000"/>
              </a:srgbClr>
            </a:outerShdw>
          </a:effectLst>
        </p:spPr>
        <p:txBody>
          <a:bodyPr wrap="square" lIns="144000" tIns="144000" rIns="144000" bIns="144000">
            <a:no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a:solidFill>
                  <a:srgbClr val="58595B"/>
                </a:solidFill>
              </a:defRPr>
            </a:lvl1pPr>
            <a:lvl2pPr defTabSz="180000">
              <a:lnSpc>
                <a:spcPct val="100000"/>
              </a:lnSpc>
              <a:spcBef>
                <a:spcPts val="0"/>
              </a:spcBef>
              <a:buClr>
                <a:schemeClr val="accent1"/>
              </a:buClr>
              <a:buSzPct val="120000"/>
              <a:tabLst>
                <a:tab pos="180000" algn="l"/>
              </a:tabLst>
              <a:defRPr sz="1600">
                <a:solidFill>
                  <a:srgbClr val="58595B"/>
                </a:solidFill>
              </a:defRPr>
            </a:lvl2pPr>
            <a:lvl3pPr marL="1143000" indent="-2286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Hier steht ein Aufzählungspunkt oder ein beschreibender Text, Arial Regular, Schriftgröße 16pt, Zeilenabstand 1-fach, über mehrere Zeilen in schwarz.</a:t>
            </a:r>
          </a:p>
          <a:p>
            <a:pPr lvl="1"/>
            <a:r>
              <a:rPr lang="de-DE" dirty="0"/>
              <a:t>Zweite Ebene</a:t>
            </a:r>
          </a:p>
          <a:p>
            <a:pPr lvl="2"/>
            <a:r>
              <a:rPr lang="de-DE" dirty="0"/>
              <a:t>Dritte Ebene</a:t>
            </a:r>
          </a:p>
        </p:txBody>
      </p:sp>
      <p:sp>
        <p:nvSpPr>
          <p:cNvPr id="15" name="Textplatzhalter 10">
            <a:extLst>
              <a:ext uri="{FF2B5EF4-FFF2-40B4-BE49-F238E27FC236}">
                <a16:creationId xmlns:a16="http://schemas.microsoft.com/office/drawing/2014/main" id="{C3FEFB7C-9BC4-C08A-C276-089D4C65081A}"/>
              </a:ext>
            </a:extLst>
          </p:cNvPr>
          <p:cNvSpPr>
            <a:spLocks noGrp="1"/>
          </p:cNvSpPr>
          <p:nvPr>
            <p:ph type="body" sz="quarter" idx="19"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Textplatzhalter 7">
            <a:extLst>
              <a:ext uri="{FF2B5EF4-FFF2-40B4-BE49-F238E27FC236}">
                <a16:creationId xmlns:a16="http://schemas.microsoft.com/office/drawing/2014/main" id="{011D2895-1F07-D438-5697-8FC19ACF6CF0}"/>
              </a:ext>
            </a:extLst>
          </p:cNvPr>
          <p:cNvSpPr>
            <a:spLocks noGrp="1"/>
          </p:cNvSpPr>
          <p:nvPr>
            <p:ph type="body" sz="quarter" idx="20" hasCustomPrompt="1"/>
          </p:nvPr>
        </p:nvSpPr>
        <p:spPr>
          <a:xfrm>
            <a:off x="8166189" y="6018955"/>
            <a:ext cx="3760788"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spTree>
    <p:extLst>
      <p:ext uri="{BB962C8B-B14F-4D97-AF65-F5344CB8AC3E}">
        <p14:creationId xmlns:p14="http://schemas.microsoft.com/office/powerpoint/2010/main" val="14993787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Bild_1:2_mit_Polygone">
    <p:spTree>
      <p:nvGrpSpPr>
        <p:cNvPr id="1" name=""/>
        <p:cNvGrpSpPr/>
        <p:nvPr/>
      </p:nvGrpSpPr>
      <p:grpSpPr>
        <a:xfrm>
          <a:off x="0" y="0"/>
          <a:ext cx="0" cy="0"/>
          <a:chOff x="0" y="0"/>
          <a:chExt cx="0" cy="0"/>
        </a:xfrm>
      </p:grpSpPr>
      <p:pic>
        <p:nvPicPr>
          <p:cNvPr id="8" name="Inhaltsplatzhalter 6" descr="Ein Bild, das Text, Visitenkarte enthält.&#10;&#10;Automatisch generierte Beschreibung">
            <a:extLst>
              <a:ext uri="{FF2B5EF4-FFF2-40B4-BE49-F238E27FC236}">
                <a16:creationId xmlns:a16="http://schemas.microsoft.com/office/drawing/2014/main" id="{158915F6-791A-AB0D-561F-905B8AD41EDB}"/>
              </a:ext>
            </a:extLst>
          </p:cNvPr>
          <p:cNvPicPr>
            <a:picLocks noChangeAspect="1"/>
          </p:cNvPicPr>
          <p:nvPr userDrawn="1"/>
        </p:nvPicPr>
        <p:blipFill>
          <a:blip r:embed="rId2"/>
          <a:stretch>
            <a:fillRect/>
          </a:stretch>
        </p:blipFill>
        <p:spPr>
          <a:xfrm rot="10800000" flipH="1">
            <a:off x="-30685" y="4897120"/>
            <a:ext cx="7127558" cy="2036445"/>
          </a:xfrm>
          <a:prstGeom prst="rect">
            <a:avLst/>
          </a:prstGeom>
        </p:spPr>
      </p:pic>
      <p:sp>
        <p:nvSpPr>
          <p:cNvPr id="5" name="Datumsplatzhalter 1">
            <a:extLst>
              <a:ext uri="{FF2B5EF4-FFF2-40B4-BE49-F238E27FC236}">
                <a16:creationId xmlns:a16="http://schemas.microsoft.com/office/drawing/2014/main" id="{CAE68E23-BF05-2DF7-4191-AE497810DEE5}"/>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chemeClr val="bg1"/>
                </a:solidFill>
              </a:defRPr>
            </a:lvl1pPr>
          </a:lstStyle>
          <a:p>
            <a:endParaRPr lang="de-DE" dirty="0"/>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2" name="Titel 3">
            <a:extLst>
              <a:ext uri="{FF2B5EF4-FFF2-40B4-BE49-F238E27FC236}">
                <a16:creationId xmlns:a16="http://schemas.microsoft.com/office/drawing/2014/main" id="{D9AEF96D-BCEC-480B-1F8C-B45A26750591}"/>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1" name="Textplatzhalter 10">
            <a:extLst>
              <a:ext uri="{FF2B5EF4-FFF2-40B4-BE49-F238E27FC236}">
                <a16:creationId xmlns:a16="http://schemas.microsoft.com/office/drawing/2014/main" id="{0F151A07-B4E9-0A54-4895-9451D8888046}"/>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Inhaltsplatzhalter 2">
            <a:extLst>
              <a:ext uri="{FF2B5EF4-FFF2-40B4-BE49-F238E27FC236}">
                <a16:creationId xmlns:a16="http://schemas.microsoft.com/office/drawing/2014/main" id="{6BB9D482-4956-3EAA-A5AC-01600C2C57E1}"/>
              </a:ext>
            </a:extLst>
          </p:cNvPr>
          <p:cNvSpPr>
            <a:spLocks noGrp="1"/>
          </p:cNvSpPr>
          <p:nvPr>
            <p:ph idx="20" hasCustomPrompt="1"/>
          </p:nvPr>
        </p:nvSpPr>
        <p:spPr>
          <a:xfrm>
            <a:off x="269999"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3" name="Rechteck 2">
            <a:extLst>
              <a:ext uri="{FF2B5EF4-FFF2-40B4-BE49-F238E27FC236}">
                <a16:creationId xmlns:a16="http://schemas.microsoft.com/office/drawing/2014/main" id="{CCD9193C-F16B-E83B-8C15-814FB816FA2A}"/>
              </a:ext>
            </a:extLst>
          </p:cNvPr>
          <p:cNvSpPr/>
          <p:nvPr userDrawn="1"/>
        </p:nvSpPr>
        <p:spPr>
          <a:xfrm>
            <a:off x="269999" y="5791893"/>
            <a:ext cx="3790283" cy="441889"/>
          </a:xfrm>
          <a:prstGeom prst="rect">
            <a:avLst/>
          </a:prstGeom>
          <a:solidFill>
            <a:schemeClr val="bg1">
              <a:alpha val="5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platzhalter 7">
            <a:extLst>
              <a:ext uri="{FF2B5EF4-FFF2-40B4-BE49-F238E27FC236}">
                <a16:creationId xmlns:a16="http://schemas.microsoft.com/office/drawing/2014/main" id="{48A7FABA-9998-8B2A-33EC-767F62F21FC3}"/>
              </a:ext>
            </a:extLst>
          </p:cNvPr>
          <p:cNvSpPr>
            <a:spLocks noGrp="1"/>
          </p:cNvSpPr>
          <p:nvPr>
            <p:ph type="body" sz="quarter" idx="21" hasCustomPrompt="1"/>
          </p:nvPr>
        </p:nvSpPr>
        <p:spPr>
          <a:xfrm>
            <a:off x="379989" y="5858949"/>
            <a:ext cx="357030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rgbClr val="195AA7"/>
                </a:solidFill>
              </a:defRPr>
            </a:lvl1pPr>
          </a:lstStyle>
          <a:p>
            <a:r>
              <a:rPr lang="de-DE" dirty="0"/>
              <a:t>Bildunterschrift in Blau: Arial Regular, Schriftgröße 10pt, Zeilenabstand 12pt. Unten ausgerichtet.</a:t>
            </a:r>
          </a:p>
        </p:txBody>
      </p:sp>
      <p:sp>
        <p:nvSpPr>
          <p:cNvPr id="13" name="Bildplatzhalter 5">
            <a:extLst>
              <a:ext uri="{FF2B5EF4-FFF2-40B4-BE49-F238E27FC236}">
                <a16:creationId xmlns:a16="http://schemas.microsoft.com/office/drawing/2014/main" id="{CB8E1BD5-9C92-6B09-D93F-7B426EC252BB}"/>
              </a:ext>
            </a:extLst>
          </p:cNvPr>
          <p:cNvSpPr>
            <a:spLocks noGrp="1"/>
          </p:cNvSpPr>
          <p:nvPr>
            <p:ph type="pic" sz="quarter" idx="19"/>
          </p:nvPr>
        </p:nvSpPr>
        <p:spPr>
          <a:xfrm>
            <a:off x="4203700" y="1510290"/>
            <a:ext cx="7716839" cy="4727132"/>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26317484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ild-Text_2:1_mit_Polygone">
    <p:spTree>
      <p:nvGrpSpPr>
        <p:cNvPr id="1" name=""/>
        <p:cNvGrpSpPr/>
        <p:nvPr/>
      </p:nvGrpSpPr>
      <p:grpSpPr>
        <a:xfrm>
          <a:off x="0" y="0"/>
          <a:ext cx="0" cy="0"/>
          <a:chOff x="0" y="0"/>
          <a:chExt cx="0" cy="0"/>
        </a:xfrm>
      </p:grpSpPr>
      <p:pic>
        <p:nvPicPr>
          <p:cNvPr id="12" name="Inhaltsplatzhalter 6" descr="Ein Bild, das Text, Visitenkarte enthält.&#10;&#10;Automatisch generierte Beschreibung">
            <a:extLst>
              <a:ext uri="{FF2B5EF4-FFF2-40B4-BE49-F238E27FC236}">
                <a16:creationId xmlns:a16="http://schemas.microsoft.com/office/drawing/2014/main" id="{D81148D5-9D0C-52B9-16DA-95CA264892D0}"/>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lvl1pPr>
              <a:defRPr>
                <a:solidFill>
                  <a:schemeClr val="bg1"/>
                </a:solidFill>
              </a:defRPr>
            </a:lvl1pPr>
          </a:lstStyle>
          <a:p>
            <a:r>
              <a:rPr lang="de-DE"/>
              <a:t>Name des Autors | Name der Präsentation</a:t>
            </a:r>
            <a:endParaRPr lang="de-DE" dirty="0"/>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3" name="Titel 3">
            <a:extLst>
              <a:ext uri="{FF2B5EF4-FFF2-40B4-BE49-F238E27FC236}">
                <a16:creationId xmlns:a16="http://schemas.microsoft.com/office/drawing/2014/main" id="{2CC2FBB8-FFE9-AEBA-596A-0214347184C5}"/>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4" name="Foliennummernplatzhalter 5">
            <a:extLst>
              <a:ext uri="{FF2B5EF4-FFF2-40B4-BE49-F238E27FC236}">
                <a16:creationId xmlns:a16="http://schemas.microsoft.com/office/drawing/2014/main" id="{2FAB894A-5C1E-93FE-5A28-EB189AD4AB40}"/>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11" name="Inhaltsplatzhalter 2">
            <a:extLst>
              <a:ext uri="{FF2B5EF4-FFF2-40B4-BE49-F238E27FC236}">
                <a16:creationId xmlns:a16="http://schemas.microsoft.com/office/drawing/2014/main" id="{BCB0E615-4110-6B2F-72EE-F2B1238C7C6B}"/>
              </a:ext>
            </a:extLst>
          </p:cNvPr>
          <p:cNvSpPr>
            <a:spLocks noGrp="1"/>
          </p:cNvSpPr>
          <p:nvPr>
            <p:ph idx="15" hasCustomPrompt="1"/>
          </p:nvPr>
        </p:nvSpPr>
        <p:spPr>
          <a:xfrm>
            <a:off x="8149274" y="1510290"/>
            <a:ext cx="3769872" cy="3201982"/>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6" name="Textplatzhalter 10">
            <a:extLst>
              <a:ext uri="{FF2B5EF4-FFF2-40B4-BE49-F238E27FC236}">
                <a16:creationId xmlns:a16="http://schemas.microsoft.com/office/drawing/2014/main" id="{4A8C71EC-83A2-C3B2-30D2-B9DFFB90E65B}"/>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5" name="Rechteck 4">
            <a:extLst>
              <a:ext uri="{FF2B5EF4-FFF2-40B4-BE49-F238E27FC236}">
                <a16:creationId xmlns:a16="http://schemas.microsoft.com/office/drawing/2014/main" id="{37E58927-2139-5DCB-DF83-FFFF09B7EF56}"/>
              </a:ext>
            </a:extLst>
          </p:cNvPr>
          <p:cNvSpPr/>
          <p:nvPr userDrawn="1"/>
        </p:nvSpPr>
        <p:spPr>
          <a:xfrm>
            <a:off x="8212365" y="5809268"/>
            <a:ext cx="3790283" cy="441889"/>
          </a:xfrm>
          <a:prstGeom prst="rect">
            <a:avLst/>
          </a:prstGeom>
          <a:solidFill>
            <a:schemeClr val="bg1">
              <a:alpha val="5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platzhalter 7">
            <a:extLst>
              <a:ext uri="{FF2B5EF4-FFF2-40B4-BE49-F238E27FC236}">
                <a16:creationId xmlns:a16="http://schemas.microsoft.com/office/drawing/2014/main" id="{B4F899B8-0443-A8DC-5D88-7AEE099AF2AA}"/>
              </a:ext>
            </a:extLst>
          </p:cNvPr>
          <p:cNvSpPr>
            <a:spLocks noGrp="1"/>
          </p:cNvSpPr>
          <p:nvPr>
            <p:ph type="body" sz="quarter" idx="17" hasCustomPrompt="1"/>
          </p:nvPr>
        </p:nvSpPr>
        <p:spPr>
          <a:xfrm>
            <a:off x="8322355" y="5876324"/>
            <a:ext cx="357030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rgbClr val="195AA7"/>
                </a:solidFill>
              </a:defRPr>
            </a:lvl1pPr>
          </a:lstStyle>
          <a:p>
            <a:r>
              <a:rPr lang="de-DE" dirty="0"/>
              <a:t>Bildunterschrift in Blau: Arial Regular, Schriftgröße 10pt, Zeilenabstand 12pt. Unten ausgerichtet.</a:t>
            </a:r>
          </a:p>
        </p:txBody>
      </p:sp>
      <p:sp>
        <p:nvSpPr>
          <p:cNvPr id="7" name="Bildplatzhalter 5">
            <a:extLst>
              <a:ext uri="{FF2B5EF4-FFF2-40B4-BE49-F238E27FC236}">
                <a16:creationId xmlns:a16="http://schemas.microsoft.com/office/drawing/2014/main" id="{8C708D4A-0103-D057-BB44-B8343AEB48D6}"/>
              </a:ext>
            </a:extLst>
          </p:cNvPr>
          <p:cNvSpPr>
            <a:spLocks noGrp="1"/>
          </p:cNvSpPr>
          <p:nvPr>
            <p:ph type="pic" sz="quarter" idx="16"/>
          </p:nvPr>
        </p:nvSpPr>
        <p:spPr>
          <a:xfrm>
            <a:off x="265111" y="1510289"/>
            <a:ext cx="7716839" cy="472713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33687191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ild_Text_1:1__mit_Polygone">
    <p:spTree>
      <p:nvGrpSpPr>
        <p:cNvPr id="1" name=""/>
        <p:cNvGrpSpPr/>
        <p:nvPr/>
      </p:nvGrpSpPr>
      <p:grpSpPr>
        <a:xfrm>
          <a:off x="0" y="0"/>
          <a:ext cx="0" cy="0"/>
          <a:chOff x="0" y="0"/>
          <a:chExt cx="0" cy="0"/>
        </a:xfrm>
      </p:grpSpPr>
      <p:pic>
        <p:nvPicPr>
          <p:cNvPr id="5" name="Inhaltsplatzhalter 6" descr="Ein Bild, das Text, Visitenkarte enthält.&#10;&#10;Automatisch generierte Beschreibung">
            <a:extLst>
              <a:ext uri="{FF2B5EF4-FFF2-40B4-BE49-F238E27FC236}">
                <a16:creationId xmlns:a16="http://schemas.microsoft.com/office/drawing/2014/main" id="{A8C0DFB5-6B71-F2A4-BD9A-582CC70584D1}"/>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6176391" y="5199582"/>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lvl1pPr>
              <a:defRPr>
                <a:solidFill>
                  <a:schemeClr val="bg1"/>
                </a:solidFill>
              </a:defRPr>
            </a:lvl1pPr>
          </a:lstStyle>
          <a:p>
            <a:r>
              <a:rPr lang="de-DE"/>
              <a:t>Name des Autors | Name der Präsentation</a:t>
            </a:r>
            <a:endParaRPr lang="de-DE" dirty="0"/>
          </a:p>
        </p:txBody>
      </p:sp>
      <p:sp>
        <p:nvSpPr>
          <p:cNvPr id="10" name="Textplatzhalter 7">
            <a:extLst>
              <a:ext uri="{FF2B5EF4-FFF2-40B4-BE49-F238E27FC236}">
                <a16:creationId xmlns:a16="http://schemas.microsoft.com/office/drawing/2014/main" id="{36836250-505B-4642-8F08-2EACD4F204F2}"/>
              </a:ext>
            </a:extLst>
          </p:cNvPr>
          <p:cNvSpPr>
            <a:spLocks noGrp="1"/>
          </p:cNvSpPr>
          <p:nvPr>
            <p:ph type="body" sz="quarter" idx="19"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1" name="Titel 3">
            <a:extLst>
              <a:ext uri="{FF2B5EF4-FFF2-40B4-BE49-F238E27FC236}">
                <a16:creationId xmlns:a16="http://schemas.microsoft.com/office/drawing/2014/main" id="{9250EFA1-AE9C-819E-DED3-09BE2D26F1D9}"/>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2" name="Foliennummernplatzhalter 5">
            <a:extLst>
              <a:ext uri="{FF2B5EF4-FFF2-40B4-BE49-F238E27FC236}">
                <a16:creationId xmlns:a16="http://schemas.microsoft.com/office/drawing/2014/main" id="{2749DBC4-2A79-E260-C8FC-EEA92CAAC9D0}"/>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3" name="Bildplatzhalter 5">
            <a:extLst>
              <a:ext uri="{FF2B5EF4-FFF2-40B4-BE49-F238E27FC236}">
                <a16:creationId xmlns:a16="http://schemas.microsoft.com/office/drawing/2014/main" id="{5977F050-FF20-7930-8A14-4B6C52A947FF}"/>
              </a:ext>
            </a:extLst>
          </p:cNvPr>
          <p:cNvSpPr>
            <a:spLocks noGrp="1"/>
          </p:cNvSpPr>
          <p:nvPr>
            <p:ph type="pic" sz="quarter" idx="16"/>
          </p:nvPr>
        </p:nvSpPr>
        <p:spPr>
          <a:xfrm>
            <a:off x="270000" y="1510289"/>
            <a:ext cx="5751513" cy="472713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4" name="Inhaltsplatzhalter 2">
            <a:extLst>
              <a:ext uri="{FF2B5EF4-FFF2-40B4-BE49-F238E27FC236}">
                <a16:creationId xmlns:a16="http://schemas.microsoft.com/office/drawing/2014/main" id="{F35053E5-4476-1F80-E881-B566F73298CF}"/>
              </a:ext>
            </a:extLst>
          </p:cNvPr>
          <p:cNvSpPr>
            <a:spLocks noGrp="1"/>
          </p:cNvSpPr>
          <p:nvPr>
            <p:ph idx="15" hasCustomPrompt="1"/>
          </p:nvPr>
        </p:nvSpPr>
        <p:spPr>
          <a:xfrm>
            <a:off x="616255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800" baseline="0">
                <a:solidFill>
                  <a:srgbClr val="505150"/>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rtl="0"/>
            <a:r>
              <a:rPr lang="de-DE" dirty="0">
                <a:effectLst/>
              </a:rPr>
              <a:t> </a:t>
            </a:r>
          </a:p>
        </p:txBody>
      </p:sp>
      <p:sp>
        <p:nvSpPr>
          <p:cNvPr id="13" name="Textplatzhalter 10">
            <a:extLst>
              <a:ext uri="{FF2B5EF4-FFF2-40B4-BE49-F238E27FC236}">
                <a16:creationId xmlns:a16="http://schemas.microsoft.com/office/drawing/2014/main" id="{C8F80FD7-CF1D-644C-95F7-87B72BD4CA46}"/>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0794558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xBild-Text_mit_Polygone_rechts">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1F812AA9-7353-27A8-0052-0CED206F98C9}"/>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lvl1pPr>
              <a:defRPr>
                <a:solidFill>
                  <a:schemeClr val="bg1"/>
                </a:solidFill>
              </a:defRPr>
            </a:lvl1pPr>
          </a:lstStyle>
          <a:p>
            <a:r>
              <a:rPr lang="de-DE"/>
              <a:t>Name des Autors | Name der Präsentation</a:t>
            </a:r>
            <a:endParaRPr lang="de-DE" dirty="0"/>
          </a:p>
        </p:txBody>
      </p:sp>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3">
            <a:extLst>
              <a:ext uri="{FF2B5EF4-FFF2-40B4-BE49-F238E27FC236}">
                <a16:creationId xmlns:a16="http://schemas.microsoft.com/office/drawing/2014/main" id="{ADB140DE-9ACE-966D-A1C8-0DD1C0898004}"/>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5" name="Foliennummernplatzhalter 5">
            <a:extLst>
              <a:ext uri="{FF2B5EF4-FFF2-40B4-BE49-F238E27FC236}">
                <a16:creationId xmlns:a16="http://schemas.microsoft.com/office/drawing/2014/main" id="{C35D7611-C6E7-38C3-E584-840BA622BA5A}"/>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20" name="Textplatzhalter 10">
            <a:extLst>
              <a:ext uri="{FF2B5EF4-FFF2-40B4-BE49-F238E27FC236}">
                <a16:creationId xmlns:a16="http://schemas.microsoft.com/office/drawing/2014/main" id="{A023C3DB-244E-57DC-3E25-6B2B5DB48ED7}"/>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4" name="Rechteck 13">
            <a:extLst>
              <a:ext uri="{FF2B5EF4-FFF2-40B4-BE49-F238E27FC236}">
                <a16:creationId xmlns:a16="http://schemas.microsoft.com/office/drawing/2014/main" id="{60927806-2D78-3BAD-D81D-F021B90B164F}"/>
              </a:ext>
            </a:extLst>
          </p:cNvPr>
          <p:cNvSpPr/>
          <p:nvPr userDrawn="1"/>
        </p:nvSpPr>
        <p:spPr>
          <a:xfrm>
            <a:off x="8144995" y="5756363"/>
            <a:ext cx="3790283" cy="441889"/>
          </a:xfrm>
          <a:prstGeom prst="rect">
            <a:avLst/>
          </a:prstGeom>
          <a:solidFill>
            <a:schemeClr val="bg1">
              <a:alpha val="5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platzhalter 7">
            <a:extLst>
              <a:ext uri="{FF2B5EF4-FFF2-40B4-BE49-F238E27FC236}">
                <a16:creationId xmlns:a16="http://schemas.microsoft.com/office/drawing/2014/main" id="{54F1EB0E-0238-41C3-4968-9A17B220F111}"/>
              </a:ext>
            </a:extLst>
          </p:cNvPr>
          <p:cNvSpPr>
            <a:spLocks noGrp="1"/>
          </p:cNvSpPr>
          <p:nvPr>
            <p:ph type="body" sz="quarter" idx="17" hasCustomPrompt="1"/>
          </p:nvPr>
        </p:nvSpPr>
        <p:spPr>
          <a:xfrm>
            <a:off x="8254985" y="5823419"/>
            <a:ext cx="357030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rgbClr val="195AA7"/>
                </a:solidFill>
              </a:defRPr>
            </a:lvl1pPr>
          </a:lstStyle>
          <a:p>
            <a:r>
              <a:rPr lang="de-DE" dirty="0"/>
              <a:t>Bildunterschrift in Blau: Arial Regular, Schriftgröße 10pt, Zeilenabstand 12pt. Unten ausgerichtet.</a:t>
            </a:r>
          </a:p>
        </p:txBody>
      </p:sp>
      <p:sp>
        <p:nvSpPr>
          <p:cNvPr id="17" name="Bildplatzhalter 5">
            <a:extLst>
              <a:ext uri="{FF2B5EF4-FFF2-40B4-BE49-F238E27FC236}">
                <a16:creationId xmlns:a16="http://schemas.microsoft.com/office/drawing/2014/main" id="{876A6F2F-33D8-81BA-CF4A-A5CF70074CE2}"/>
              </a:ext>
            </a:extLst>
          </p:cNvPr>
          <p:cNvSpPr>
            <a:spLocks noGrp="1"/>
          </p:cNvSpPr>
          <p:nvPr>
            <p:ph type="pic" sz="quarter" idx="16"/>
          </p:nvPr>
        </p:nvSpPr>
        <p:spPr>
          <a:xfrm>
            <a:off x="270000" y="1522053"/>
            <a:ext cx="3773363"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8" name="Bildplatzhalter 5">
            <a:extLst>
              <a:ext uri="{FF2B5EF4-FFF2-40B4-BE49-F238E27FC236}">
                <a16:creationId xmlns:a16="http://schemas.microsoft.com/office/drawing/2014/main" id="{02A06DE8-3D43-34C3-3B9A-F64FB0D7C0A9}"/>
              </a:ext>
            </a:extLst>
          </p:cNvPr>
          <p:cNvSpPr>
            <a:spLocks noGrp="1"/>
          </p:cNvSpPr>
          <p:nvPr>
            <p:ph type="pic" sz="quarter" idx="19"/>
          </p:nvPr>
        </p:nvSpPr>
        <p:spPr>
          <a:xfrm>
            <a:off x="270000" y="3943741"/>
            <a:ext cx="3778250"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9" name="Bildplatzhalter 5">
            <a:extLst>
              <a:ext uri="{FF2B5EF4-FFF2-40B4-BE49-F238E27FC236}">
                <a16:creationId xmlns:a16="http://schemas.microsoft.com/office/drawing/2014/main" id="{91F2D6DC-E268-0328-6B45-409345DF7F5B}"/>
              </a:ext>
            </a:extLst>
          </p:cNvPr>
          <p:cNvSpPr>
            <a:spLocks noGrp="1"/>
          </p:cNvSpPr>
          <p:nvPr>
            <p:ph type="pic" sz="quarter" idx="20"/>
          </p:nvPr>
        </p:nvSpPr>
        <p:spPr>
          <a:xfrm>
            <a:off x="4215202" y="1522053"/>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1" name="Bildplatzhalter 5">
            <a:extLst>
              <a:ext uri="{FF2B5EF4-FFF2-40B4-BE49-F238E27FC236}">
                <a16:creationId xmlns:a16="http://schemas.microsoft.com/office/drawing/2014/main" id="{ACF3F93A-381F-F66F-EC1C-F002908E6E93}"/>
              </a:ext>
            </a:extLst>
          </p:cNvPr>
          <p:cNvSpPr>
            <a:spLocks noGrp="1"/>
          </p:cNvSpPr>
          <p:nvPr>
            <p:ph type="pic" sz="quarter" idx="21"/>
          </p:nvPr>
        </p:nvSpPr>
        <p:spPr>
          <a:xfrm>
            <a:off x="4215202" y="3943741"/>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2" name="Inhaltsplatzhalter 2">
            <a:extLst>
              <a:ext uri="{FF2B5EF4-FFF2-40B4-BE49-F238E27FC236}">
                <a16:creationId xmlns:a16="http://schemas.microsoft.com/office/drawing/2014/main" id="{F3E23E55-8869-0B60-F888-25C952DA5006}"/>
              </a:ext>
            </a:extLst>
          </p:cNvPr>
          <p:cNvSpPr>
            <a:spLocks noGrp="1"/>
          </p:cNvSpPr>
          <p:nvPr>
            <p:ph idx="15" hasCustomPrompt="1"/>
          </p:nvPr>
        </p:nvSpPr>
        <p:spPr>
          <a:xfrm>
            <a:off x="8144995" y="1510289"/>
            <a:ext cx="3769872"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6536601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_4xBild_mit_Polygone_links">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5E42B1DB-0028-5F04-047B-1BA111506C0E}"/>
              </a:ext>
            </a:extLst>
          </p:cNvPr>
          <p:cNvPicPr>
            <a:picLocks noChangeAspect="1"/>
          </p:cNvPicPr>
          <p:nvPr userDrawn="1"/>
        </p:nvPicPr>
        <p:blipFill>
          <a:blip r:embed="rId2"/>
          <a:stretch>
            <a:fillRect/>
          </a:stretch>
        </p:blipFill>
        <p:spPr>
          <a:xfrm rot="10800000" flipH="1">
            <a:off x="-30685" y="4897120"/>
            <a:ext cx="7127558" cy="2036445"/>
          </a:xfrm>
          <a:prstGeom prst="rect">
            <a:avLst/>
          </a:prstGeom>
        </p:spPr>
      </p:pic>
      <p:sp>
        <p:nvSpPr>
          <p:cNvPr id="6" name="Rechteck 5">
            <a:extLst>
              <a:ext uri="{FF2B5EF4-FFF2-40B4-BE49-F238E27FC236}">
                <a16:creationId xmlns:a16="http://schemas.microsoft.com/office/drawing/2014/main" id="{A9D18D8C-7BD8-88F2-35B8-89CE532E21F0}"/>
              </a:ext>
            </a:extLst>
          </p:cNvPr>
          <p:cNvSpPr/>
          <p:nvPr userDrawn="1"/>
        </p:nvSpPr>
        <p:spPr>
          <a:xfrm>
            <a:off x="269999" y="5756363"/>
            <a:ext cx="3790283" cy="441889"/>
          </a:xfrm>
          <a:prstGeom prst="rect">
            <a:avLst/>
          </a:prstGeom>
          <a:solidFill>
            <a:schemeClr val="bg1">
              <a:alpha val="5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79989" y="5823419"/>
            <a:ext cx="3570303" cy="307777"/>
          </a:xfrm>
          <a:prstGeom prst="rect">
            <a:avLst/>
          </a:prstGeom>
        </p:spPr>
        <p:txBody>
          <a:bodyPr wrap="square" lIns="0" tIns="0" rIns="0" bIns="0" anchor="b" anchorCtr="0">
            <a:spAutoFit/>
          </a:bodyPr>
          <a:lstStyle>
            <a:lvl1pPr marL="0" indent="0">
              <a:lnSpc>
                <a:spcPts val="1200"/>
              </a:lnSpc>
              <a:spcBef>
                <a:spcPts val="0"/>
              </a:spcBef>
              <a:buFontTx/>
              <a:buNone/>
              <a:defRPr sz="1000">
                <a:solidFill>
                  <a:srgbClr val="195AA7"/>
                </a:solidFill>
              </a:defRPr>
            </a:lvl1pPr>
          </a:lstStyle>
          <a:p>
            <a:r>
              <a:rPr lang="de-DE" dirty="0"/>
              <a:t>Bildunterschrift in Blau: Arial Regular, Schriftgröße 10pt, Zeilenabstand 12pt. Unten ausgerichtet.</a:t>
            </a:r>
          </a:p>
        </p:txBody>
      </p:sp>
      <p:sp>
        <p:nvSpPr>
          <p:cNvPr id="2" name="Fußzeilenplatzhalter 1">
            <a:extLst>
              <a:ext uri="{FF2B5EF4-FFF2-40B4-BE49-F238E27FC236}">
                <a16:creationId xmlns:a16="http://schemas.microsoft.com/office/drawing/2014/main" id="{BA9C6A16-41F8-B841-9CC7-F2211D8871B3}"/>
              </a:ext>
            </a:extLst>
          </p:cNvPr>
          <p:cNvSpPr>
            <a:spLocks noGrp="1"/>
          </p:cNvSpPr>
          <p:nvPr>
            <p:ph type="ftr" sz="quarter" idx="18"/>
          </p:nvPr>
        </p:nvSpPr>
        <p:spPr/>
        <p:txBody>
          <a:bodyPr/>
          <a:lstStyle/>
          <a:p>
            <a:r>
              <a:rPr lang="de-DE"/>
              <a:t>Name des Autors | Name der Präsentation</a:t>
            </a:r>
            <a:endParaRPr lang="de-DE" dirty="0"/>
          </a:p>
        </p:txBody>
      </p:sp>
      <p:sp>
        <p:nvSpPr>
          <p:cNvPr id="14" name="Textplatzhalter 7">
            <a:extLst>
              <a:ext uri="{FF2B5EF4-FFF2-40B4-BE49-F238E27FC236}">
                <a16:creationId xmlns:a16="http://schemas.microsoft.com/office/drawing/2014/main" id="{36836250-505B-4642-8F08-2EACD4F204F2}"/>
              </a:ext>
            </a:extLst>
          </p:cNvPr>
          <p:cNvSpPr>
            <a:spLocks noGrp="1"/>
          </p:cNvSpPr>
          <p:nvPr>
            <p:ph type="body" sz="quarter" idx="22"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itel 1">
            <a:extLst>
              <a:ext uri="{FF2B5EF4-FFF2-40B4-BE49-F238E27FC236}">
                <a16:creationId xmlns:a16="http://schemas.microsoft.com/office/drawing/2014/main" id="{4C011E2F-F972-82F4-DC79-454E764A82B1}"/>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5" name="Textplatzhalter 10">
            <a:extLst>
              <a:ext uri="{FF2B5EF4-FFF2-40B4-BE49-F238E27FC236}">
                <a16:creationId xmlns:a16="http://schemas.microsoft.com/office/drawing/2014/main" id="{B327972C-5FFE-3298-1E62-F0DA462E4E7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6" name="Inhaltsplatzhalter 2">
            <a:extLst>
              <a:ext uri="{FF2B5EF4-FFF2-40B4-BE49-F238E27FC236}">
                <a16:creationId xmlns:a16="http://schemas.microsoft.com/office/drawing/2014/main" id="{4ED039AC-14B3-8FA1-3A09-5351569553AB}"/>
              </a:ext>
            </a:extLst>
          </p:cNvPr>
          <p:cNvSpPr>
            <a:spLocks noGrp="1"/>
          </p:cNvSpPr>
          <p:nvPr>
            <p:ph idx="15" hasCustomPrompt="1"/>
          </p:nvPr>
        </p:nvSpPr>
        <p:spPr>
          <a:xfrm>
            <a:off x="269998" y="1510289"/>
            <a:ext cx="3790283" cy="3863057"/>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
        <p:nvSpPr>
          <p:cNvPr id="17" name="Bildplatzhalter 5">
            <a:extLst>
              <a:ext uri="{FF2B5EF4-FFF2-40B4-BE49-F238E27FC236}">
                <a16:creationId xmlns:a16="http://schemas.microsoft.com/office/drawing/2014/main" id="{3C330CEE-9231-B3CD-8E17-DB741E957ADA}"/>
              </a:ext>
            </a:extLst>
          </p:cNvPr>
          <p:cNvSpPr>
            <a:spLocks noGrp="1"/>
          </p:cNvSpPr>
          <p:nvPr>
            <p:ph type="pic" sz="quarter" idx="16"/>
          </p:nvPr>
        </p:nvSpPr>
        <p:spPr>
          <a:xfrm>
            <a:off x="4227234" y="1522053"/>
            <a:ext cx="3773363"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9" name="Bildplatzhalter 5">
            <a:extLst>
              <a:ext uri="{FF2B5EF4-FFF2-40B4-BE49-F238E27FC236}">
                <a16:creationId xmlns:a16="http://schemas.microsoft.com/office/drawing/2014/main" id="{814E4726-B66B-681B-0708-98CF55D3F722}"/>
              </a:ext>
            </a:extLst>
          </p:cNvPr>
          <p:cNvSpPr>
            <a:spLocks noGrp="1"/>
          </p:cNvSpPr>
          <p:nvPr>
            <p:ph type="pic" sz="quarter" idx="19"/>
          </p:nvPr>
        </p:nvSpPr>
        <p:spPr>
          <a:xfrm>
            <a:off x="4227234" y="3943741"/>
            <a:ext cx="3778250"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4" name="Bildplatzhalter 5">
            <a:extLst>
              <a:ext uri="{FF2B5EF4-FFF2-40B4-BE49-F238E27FC236}">
                <a16:creationId xmlns:a16="http://schemas.microsoft.com/office/drawing/2014/main" id="{07528953-39A1-9E49-EBE2-3559C059E092}"/>
              </a:ext>
            </a:extLst>
          </p:cNvPr>
          <p:cNvSpPr>
            <a:spLocks noGrp="1"/>
          </p:cNvSpPr>
          <p:nvPr>
            <p:ph type="pic" sz="quarter" idx="20"/>
          </p:nvPr>
        </p:nvSpPr>
        <p:spPr>
          <a:xfrm>
            <a:off x="8172436" y="1522053"/>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25" name="Bildplatzhalter 5">
            <a:extLst>
              <a:ext uri="{FF2B5EF4-FFF2-40B4-BE49-F238E27FC236}">
                <a16:creationId xmlns:a16="http://schemas.microsoft.com/office/drawing/2014/main" id="{1778B8B7-AAF5-F720-45CD-BE1D88557048}"/>
              </a:ext>
            </a:extLst>
          </p:cNvPr>
          <p:cNvSpPr>
            <a:spLocks noGrp="1"/>
          </p:cNvSpPr>
          <p:nvPr>
            <p:ph type="pic" sz="quarter" idx="21"/>
          </p:nvPr>
        </p:nvSpPr>
        <p:spPr>
          <a:xfrm>
            <a:off x="8172436" y="3943741"/>
            <a:ext cx="3766748" cy="2254511"/>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4129944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hluss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platzhalter 6">
            <a:extLst>
              <a:ext uri="{FF2B5EF4-FFF2-40B4-BE49-F238E27FC236}">
                <a16:creationId xmlns:a16="http://schemas.microsoft.com/office/drawing/2014/main" id="{28829180-1932-5F45-B425-49E849C35373}"/>
              </a:ext>
            </a:extLst>
          </p:cNvPr>
          <p:cNvSpPr>
            <a:spLocks noGrp="1"/>
          </p:cNvSpPr>
          <p:nvPr>
            <p:ph type="body" sz="quarter" idx="10" hasCustomPrompt="1"/>
          </p:nvPr>
        </p:nvSpPr>
        <p:spPr>
          <a:xfrm>
            <a:off x="271764" y="1202414"/>
            <a:ext cx="6724350" cy="1282402"/>
          </a:xfrm>
          <a:prstGeom prst="rect">
            <a:avLst/>
          </a:prstGeom>
        </p:spPr>
        <p:txBody>
          <a:bodyPr wrap="square" lIns="0" tIns="0" rIns="0" bIns="0">
            <a:spAutoFit/>
          </a:bodyPr>
          <a:lstStyle>
            <a:lvl1pPr marL="0" indent="0">
              <a:lnSpc>
                <a:spcPts val="10000"/>
              </a:lnSpc>
              <a:spcBef>
                <a:spcPts val="0"/>
              </a:spcBef>
              <a:buFontTx/>
              <a:buNone/>
              <a:defRPr sz="10000" b="1" i="0">
                <a:solidFill>
                  <a:srgbClr val="2699D1"/>
                </a:solidFill>
                <a:latin typeface="Arial" panose="020B0604020202020204" pitchFamily="34" charset="0"/>
                <a:cs typeface="Arial" panose="020B0604020202020204" pitchFamily="34" charset="0"/>
              </a:defRPr>
            </a:lvl1pPr>
          </a:lstStyle>
          <a:p>
            <a:r>
              <a:rPr lang="de-DE" dirty="0"/>
              <a:t>Danke.</a:t>
            </a:r>
          </a:p>
        </p:txBody>
      </p:sp>
      <p:sp>
        <p:nvSpPr>
          <p:cNvPr id="10" name="Textplatzhalter 19">
            <a:extLst>
              <a:ext uri="{FF2B5EF4-FFF2-40B4-BE49-F238E27FC236}">
                <a16:creationId xmlns:a16="http://schemas.microsoft.com/office/drawing/2014/main" id="{AEC9E7B3-7C82-2C4A-AFB4-59E8BB66AA35}"/>
              </a:ext>
            </a:extLst>
          </p:cNvPr>
          <p:cNvSpPr>
            <a:spLocks noGrp="1"/>
          </p:cNvSpPr>
          <p:nvPr>
            <p:ph type="body" sz="quarter" idx="12" hasCustomPrompt="1"/>
          </p:nvPr>
        </p:nvSpPr>
        <p:spPr>
          <a:xfrm>
            <a:off x="270001" y="5529934"/>
            <a:ext cx="3773362" cy="830997"/>
          </a:xfrm>
          <a:prstGeom prst="rect">
            <a:avLst/>
          </a:prstGeom>
        </p:spPr>
        <p:txBody>
          <a:bodyPr wrap="square" lIns="0" tIns="0" rIns="0" bIns="0" anchor="b" anchorCtr="0">
            <a:spAutoFit/>
          </a:bodyPr>
          <a:lstStyle>
            <a:lvl1pPr marL="0" indent="0">
              <a:lnSpc>
                <a:spcPct val="100000"/>
              </a:lnSpc>
              <a:spcBef>
                <a:spcPts val="0"/>
              </a:spcBef>
              <a:buFontTx/>
              <a:buNone/>
              <a:defRPr sz="1800">
                <a:solidFill>
                  <a:srgbClr val="2699D1"/>
                </a:solidFill>
                <a:latin typeface="Arial" panose="020B0604020202020204" pitchFamily="34" charset="0"/>
                <a:cs typeface="Arial" panose="020B0604020202020204" pitchFamily="34" charset="0"/>
              </a:defRPr>
            </a:lvl1pPr>
          </a:lstStyle>
          <a:p>
            <a:r>
              <a:rPr lang="de-DE" dirty="0"/>
              <a:t>Name</a:t>
            </a:r>
            <a:br>
              <a:rPr lang="de-DE" dirty="0"/>
            </a:br>
            <a:r>
              <a:rPr lang="de-DE" dirty="0"/>
              <a:t>Absender</a:t>
            </a:r>
            <a:br>
              <a:rPr lang="de-DE" dirty="0"/>
            </a:br>
            <a:r>
              <a:rPr lang="de-DE" dirty="0"/>
              <a:t>00.00.0000</a:t>
            </a:r>
          </a:p>
        </p:txBody>
      </p:sp>
    </p:spTree>
    <p:extLst>
      <p:ext uri="{BB962C8B-B14F-4D97-AF65-F5344CB8AC3E}">
        <p14:creationId xmlns:p14="http://schemas.microsoft.com/office/powerpoint/2010/main" val="21749783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Diagramm__mit_Polygone">
    <p:spTree>
      <p:nvGrpSpPr>
        <p:cNvPr id="1" name=""/>
        <p:cNvGrpSpPr/>
        <p:nvPr/>
      </p:nvGrpSpPr>
      <p:grpSpPr>
        <a:xfrm>
          <a:off x="0" y="0"/>
          <a:ext cx="0" cy="0"/>
          <a:chOff x="0" y="0"/>
          <a:chExt cx="0" cy="0"/>
        </a:xfrm>
      </p:grpSpPr>
      <p:pic>
        <p:nvPicPr>
          <p:cNvPr id="4" name="Inhaltsplatzhalter 6" descr="Ein Bild, das Text, Visitenkarte enthält.&#10;&#10;Automatisch generierte Beschreibung">
            <a:extLst>
              <a:ext uri="{FF2B5EF4-FFF2-40B4-BE49-F238E27FC236}">
                <a16:creationId xmlns:a16="http://schemas.microsoft.com/office/drawing/2014/main" id="{E7945CFB-9203-4980-548E-F66368A6A5ED}"/>
              </a:ext>
            </a:extLst>
          </p:cNvPr>
          <p:cNvPicPr>
            <a:picLocks noChangeAspect="1"/>
          </p:cNvPicPr>
          <p:nvPr userDrawn="1"/>
        </p:nvPicPr>
        <p:blipFill>
          <a:blip r:embed="rId2"/>
          <a:stretch>
            <a:fillRect/>
          </a:stretch>
        </p:blipFill>
        <p:spPr>
          <a:xfrm rot="10800000" flipH="1">
            <a:off x="-30685" y="4897120"/>
            <a:ext cx="7127558" cy="2036445"/>
          </a:xfrm>
          <a:prstGeom prst="rect">
            <a:avLst/>
          </a:prstGeom>
        </p:spPr>
      </p:pic>
      <p:sp>
        <p:nvSpPr>
          <p:cNvPr id="3" name="Fußzeilenplatzhalter 2">
            <a:extLst>
              <a:ext uri="{FF2B5EF4-FFF2-40B4-BE49-F238E27FC236}">
                <a16:creationId xmlns:a16="http://schemas.microsoft.com/office/drawing/2014/main" id="{4E1D0784-96D4-9044-99E5-D8EDDE7BC2CF}"/>
              </a:ext>
            </a:extLst>
          </p:cNvPr>
          <p:cNvSpPr>
            <a:spLocks noGrp="1"/>
          </p:cNvSpPr>
          <p:nvPr>
            <p:ph type="ftr" sz="quarter" idx="10"/>
          </p:nvPr>
        </p:nvSpPr>
        <p:spPr/>
        <p:txBody>
          <a:bodyPr/>
          <a:lstStyle/>
          <a:p>
            <a:r>
              <a:rPr lang="de-DE"/>
              <a:t>Name des Autors | Name der Präsentation</a:t>
            </a:r>
            <a:endParaRPr lang="de-DE" dirty="0"/>
          </a:p>
        </p:txBody>
      </p:sp>
      <p:sp>
        <p:nvSpPr>
          <p:cNvPr id="9" name="Textplatzhalter 7">
            <a:extLst>
              <a:ext uri="{FF2B5EF4-FFF2-40B4-BE49-F238E27FC236}">
                <a16:creationId xmlns:a16="http://schemas.microsoft.com/office/drawing/2014/main" id="{A426ACA2-BCF4-6E4B-A7F9-9B8DC77E5E6A}"/>
              </a:ext>
            </a:extLst>
          </p:cNvPr>
          <p:cNvSpPr>
            <a:spLocks noGrp="1"/>
          </p:cNvSpPr>
          <p:nvPr>
            <p:ph type="body" sz="quarter" idx="18" hasCustomPrompt="1"/>
          </p:nvPr>
        </p:nvSpPr>
        <p:spPr>
          <a:xfrm>
            <a:off x="6175375" y="6075242"/>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5" name="Titel 3">
            <a:extLst>
              <a:ext uri="{FF2B5EF4-FFF2-40B4-BE49-F238E27FC236}">
                <a16:creationId xmlns:a16="http://schemas.microsoft.com/office/drawing/2014/main" id="{68BA6F15-DB10-4990-064A-B99651AC6356}"/>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0" name="Datumsplatzhalter 3">
            <a:extLst>
              <a:ext uri="{FF2B5EF4-FFF2-40B4-BE49-F238E27FC236}">
                <a16:creationId xmlns:a16="http://schemas.microsoft.com/office/drawing/2014/main" id="{BA2BC805-B6EF-CA72-EC7C-D15A4D781767}"/>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chemeClr val="bg1"/>
                </a:solidFill>
                <a:latin typeface="Arial" panose="020B0604020202020204" pitchFamily="34" charset="0"/>
                <a:cs typeface="Arial" panose="020B0604020202020204" pitchFamily="34" charset="0"/>
              </a:rPr>
              <a:t>18. März 2024</a:t>
            </a:fld>
            <a:endParaRPr lang="de-DE" sz="1000" dirty="0">
              <a:solidFill>
                <a:schemeClr val="bg1"/>
              </a:solidFill>
              <a:latin typeface="Arial" panose="020B0604020202020204" pitchFamily="34" charset="0"/>
              <a:cs typeface="Arial" panose="020B0604020202020204" pitchFamily="34" charset="0"/>
            </a:endParaRPr>
          </a:p>
        </p:txBody>
      </p:sp>
      <p:sp>
        <p:nvSpPr>
          <p:cNvPr id="13" name="Textplatzhalter 10">
            <a:extLst>
              <a:ext uri="{FF2B5EF4-FFF2-40B4-BE49-F238E27FC236}">
                <a16:creationId xmlns:a16="http://schemas.microsoft.com/office/drawing/2014/main" id="{B7B01A71-272D-CFF9-8DF2-76A8C6280072}"/>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Inhaltsplatzhalter 2">
            <a:extLst>
              <a:ext uri="{FF2B5EF4-FFF2-40B4-BE49-F238E27FC236}">
                <a16:creationId xmlns:a16="http://schemas.microsoft.com/office/drawing/2014/main" id="{D5569A51-8C79-7C15-B327-BA1154921300}"/>
              </a:ext>
            </a:extLst>
          </p:cNvPr>
          <p:cNvSpPr>
            <a:spLocks noGrp="1"/>
          </p:cNvSpPr>
          <p:nvPr>
            <p:ph idx="15" hasCustomPrompt="1"/>
          </p:nvPr>
        </p:nvSpPr>
        <p:spPr>
          <a:xfrm>
            <a:off x="27000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7" name="Diagrammplatzhalter 4">
            <a:extLst>
              <a:ext uri="{FF2B5EF4-FFF2-40B4-BE49-F238E27FC236}">
                <a16:creationId xmlns:a16="http://schemas.microsoft.com/office/drawing/2014/main" id="{6B4F5624-6B9A-30E3-20E0-F36AEB535CF2}"/>
              </a:ext>
            </a:extLst>
          </p:cNvPr>
          <p:cNvSpPr>
            <a:spLocks noGrp="1"/>
          </p:cNvSpPr>
          <p:nvPr>
            <p:ph type="chart" sz="quarter" idx="12"/>
          </p:nvPr>
        </p:nvSpPr>
        <p:spPr>
          <a:xfrm>
            <a:off x="6180231" y="1510289"/>
            <a:ext cx="5751513" cy="4727131"/>
          </a:xfrm>
          <a:prstGeom prst="rect">
            <a:avLst/>
          </a:prstGeom>
        </p:spPr>
        <p:txBody>
          <a:bodyPr/>
          <a:lstStyle>
            <a:lvl1pPr marL="0" indent="0">
              <a:buNone/>
              <a:defRPr sz="1500"/>
            </a:lvl1pPr>
          </a:lstStyle>
          <a:p>
            <a:r>
              <a:rPr lang="de-DE" dirty="0"/>
              <a:t>Diagramm</a:t>
            </a:r>
          </a:p>
        </p:txBody>
      </p:sp>
    </p:spTree>
    <p:extLst>
      <p:ext uri="{BB962C8B-B14F-4D97-AF65-F5344CB8AC3E}">
        <p14:creationId xmlns:p14="http://schemas.microsoft.com/office/powerpoint/2010/main" val="6822087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iagramm-Text__mit_Polygone">
    <p:spTree>
      <p:nvGrpSpPr>
        <p:cNvPr id="1" name=""/>
        <p:cNvGrpSpPr/>
        <p:nvPr/>
      </p:nvGrpSpPr>
      <p:grpSpPr>
        <a:xfrm>
          <a:off x="0" y="0"/>
          <a:ext cx="0" cy="0"/>
          <a:chOff x="0" y="0"/>
          <a:chExt cx="0" cy="0"/>
        </a:xfrm>
      </p:grpSpPr>
      <p:pic>
        <p:nvPicPr>
          <p:cNvPr id="4" name="Inhaltsplatzhalter 6" descr="Ein Bild, das Text, Visitenkarte enthält.&#10;&#10;Automatisch generierte Beschreibung">
            <a:extLst>
              <a:ext uri="{FF2B5EF4-FFF2-40B4-BE49-F238E27FC236}">
                <a16:creationId xmlns:a16="http://schemas.microsoft.com/office/drawing/2014/main" id="{DC210CFF-277A-2AAA-70D7-6A415A59AAD0}"/>
              </a:ext>
            </a:extLst>
          </p:cNvPr>
          <p:cNvPicPr>
            <a:picLocks noChangeAspect="1"/>
          </p:cNvPicPr>
          <p:nvPr userDrawn="1"/>
        </p:nvPicPr>
        <p:blipFill>
          <a:blip r:embed="rId2"/>
          <a:stretch>
            <a:fillRect/>
          </a:stretch>
        </p:blipFill>
        <p:spPr>
          <a:xfrm rot="10800000">
            <a:off x="5105506" y="4897120"/>
            <a:ext cx="7127558" cy="2036445"/>
          </a:xfrm>
          <a:prstGeom prst="rect">
            <a:avLst/>
          </a:prstGeom>
        </p:spPr>
      </p:pic>
      <p:sp>
        <p:nvSpPr>
          <p:cNvPr id="3" name="Fußzeilenplatzhalter 2">
            <a:extLst>
              <a:ext uri="{FF2B5EF4-FFF2-40B4-BE49-F238E27FC236}">
                <a16:creationId xmlns:a16="http://schemas.microsoft.com/office/drawing/2014/main" id="{4E1D0784-96D4-9044-99E5-D8EDDE7BC2CF}"/>
              </a:ext>
            </a:extLst>
          </p:cNvPr>
          <p:cNvSpPr>
            <a:spLocks noGrp="1"/>
          </p:cNvSpPr>
          <p:nvPr>
            <p:ph type="ftr" sz="quarter" idx="10"/>
          </p:nvPr>
        </p:nvSpPr>
        <p:spPr/>
        <p:txBody>
          <a:bodyPr/>
          <a:lstStyle>
            <a:lvl1pPr>
              <a:defRPr>
                <a:solidFill>
                  <a:schemeClr val="bg1"/>
                </a:solidFill>
              </a:defRPr>
            </a:lvl1pPr>
          </a:lstStyle>
          <a:p>
            <a:r>
              <a:rPr lang="de-DE"/>
              <a:t>Name des Autors | Name der Präsentation</a:t>
            </a:r>
            <a:endParaRPr lang="de-DE" dirty="0"/>
          </a:p>
        </p:txBody>
      </p:sp>
      <p:sp>
        <p:nvSpPr>
          <p:cNvPr id="9" name="Textplatzhalter 7">
            <a:extLst>
              <a:ext uri="{FF2B5EF4-FFF2-40B4-BE49-F238E27FC236}">
                <a16:creationId xmlns:a16="http://schemas.microsoft.com/office/drawing/2014/main" id="{A426ACA2-BCF4-6E4B-A7F9-9B8DC77E5E6A}"/>
              </a:ext>
            </a:extLst>
          </p:cNvPr>
          <p:cNvSpPr>
            <a:spLocks noGrp="1"/>
          </p:cNvSpPr>
          <p:nvPr>
            <p:ph type="body" sz="quarter" idx="18" hasCustomPrompt="1"/>
          </p:nvPr>
        </p:nvSpPr>
        <p:spPr>
          <a:xfrm>
            <a:off x="270000" y="6083534"/>
            <a:ext cx="5744147" cy="153888"/>
          </a:xfrm>
          <a:prstGeom prst="rect">
            <a:avLst/>
          </a:prstGeom>
        </p:spPr>
        <p:txBody>
          <a:bodyPr lIns="0" tIns="0" rIns="0" bIns="0" anchor="b" anchorCtr="0">
            <a:spAutoFit/>
          </a:bodyPr>
          <a:lstStyle>
            <a:lvl1pPr marL="0" indent="0">
              <a:lnSpc>
                <a:spcPts val="1200"/>
              </a:lnSpc>
              <a:spcBef>
                <a:spcPts val="0"/>
              </a:spcBef>
              <a:buFontTx/>
              <a:buNone/>
              <a:defRPr sz="1000">
                <a:solidFill>
                  <a:schemeClr val="tx2"/>
                </a:solidFill>
              </a:defRPr>
            </a:lvl1pPr>
          </a:lstStyle>
          <a:p>
            <a:r>
              <a:rPr lang="de-DE" dirty="0"/>
              <a:t>Legende zu Diagramm</a:t>
            </a:r>
          </a:p>
        </p:txBody>
      </p:sp>
      <p:sp>
        <p:nvSpPr>
          <p:cNvPr id="8"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5" name="Titel 3">
            <a:extLst>
              <a:ext uri="{FF2B5EF4-FFF2-40B4-BE49-F238E27FC236}">
                <a16:creationId xmlns:a16="http://schemas.microsoft.com/office/drawing/2014/main" id="{6275B2D0-5B1D-C65D-6781-F99F050B97FC}"/>
              </a:ext>
            </a:extLst>
          </p:cNvPr>
          <p:cNvSpPr>
            <a:spLocks noGrp="1"/>
          </p:cNvSpPr>
          <p:nvPr>
            <p:ph type="title" hasCustomPrompt="1"/>
          </p:nvPr>
        </p:nvSpPr>
        <p:spPr>
          <a:xfrm>
            <a:off x="270000" y="215746"/>
            <a:ext cx="9671012" cy="707886"/>
          </a:xfrm>
          <a:prstGeom prst="rect">
            <a:avLst/>
          </a:prstGeom>
        </p:spPr>
        <p:txBody>
          <a:bodyPr/>
          <a:lstStyle>
            <a:lvl1pPr>
              <a:defRPr b="0"/>
            </a:lvl1pPr>
          </a:lstStyle>
          <a:p>
            <a:r>
              <a:rPr lang="de-DE" dirty="0"/>
              <a:t>Titel hinzufügen, Arial, Schriftgröße 23pt, Zeilenabstand 1-fach</a:t>
            </a:r>
            <a:br>
              <a:rPr lang="de-DE" dirty="0"/>
            </a:br>
            <a:r>
              <a:rPr lang="de-DE" dirty="0"/>
              <a:t>Zwei Zeilen möglich</a:t>
            </a:r>
          </a:p>
        </p:txBody>
      </p:sp>
      <p:sp>
        <p:nvSpPr>
          <p:cNvPr id="10" name="Foliennummernplatzhalter 5">
            <a:extLst>
              <a:ext uri="{FF2B5EF4-FFF2-40B4-BE49-F238E27FC236}">
                <a16:creationId xmlns:a16="http://schemas.microsoft.com/office/drawing/2014/main" id="{307F4E9C-D0E3-B8E0-8513-920066925F0F}"/>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12" name="Textplatzhalter 10">
            <a:extLst>
              <a:ext uri="{FF2B5EF4-FFF2-40B4-BE49-F238E27FC236}">
                <a16:creationId xmlns:a16="http://schemas.microsoft.com/office/drawing/2014/main" id="{51BC09D5-BDD0-D038-50A7-2D1D7718A6CF}"/>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4" name="Inhaltsplatzhalter 2">
            <a:extLst>
              <a:ext uri="{FF2B5EF4-FFF2-40B4-BE49-F238E27FC236}">
                <a16:creationId xmlns:a16="http://schemas.microsoft.com/office/drawing/2014/main" id="{8C1AE56A-69A5-3CF9-0DD1-74DFFAF5F32B}"/>
              </a:ext>
            </a:extLst>
          </p:cNvPr>
          <p:cNvSpPr>
            <a:spLocks noGrp="1"/>
          </p:cNvSpPr>
          <p:nvPr>
            <p:ph idx="15" hasCustomPrompt="1"/>
          </p:nvPr>
        </p:nvSpPr>
        <p:spPr>
          <a:xfrm>
            <a:off x="6162550" y="1510289"/>
            <a:ext cx="5757988" cy="3600986"/>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2" name="Diagrammplatzhalter 4">
            <a:extLst>
              <a:ext uri="{FF2B5EF4-FFF2-40B4-BE49-F238E27FC236}">
                <a16:creationId xmlns:a16="http://schemas.microsoft.com/office/drawing/2014/main" id="{150F7D7C-B8C0-68A4-B987-45954669BE4D}"/>
              </a:ext>
            </a:extLst>
          </p:cNvPr>
          <p:cNvSpPr>
            <a:spLocks noGrp="1"/>
          </p:cNvSpPr>
          <p:nvPr>
            <p:ph type="chart" sz="quarter" idx="12"/>
          </p:nvPr>
        </p:nvSpPr>
        <p:spPr>
          <a:xfrm>
            <a:off x="270000" y="1510289"/>
            <a:ext cx="5751513" cy="4727133"/>
          </a:xfrm>
          <a:prstGeom prst="rect">
            <a:avLst/>
          </a:prstGeom>
        </p:spPr>
        <p:txBody>
          <a:bodyPr/>
          <a:lstStyle>
            <a:lvl1pPr marL="0" indent="0">
              <a:buNone/>
              <a:defRPr sz="1500"/>
            </a:lvl1pPr>
          </a:lstStyle>
          <a:p>
            <a:r>
              <a:rPr lang="de-DE" dirty="0"/>
              <a:t>Diagramm</a:t>
            </a:r>
          </a:p>
        </p:txBody>
      </p:sp>
    </p:spTree>
    <p:extLst>
      <p:ext uri="{BB962C8B-B14F-4D97-AF65-F5344CB8AC3E}">
        <p14:creationId xmlns:p14="http://schemas.microsoft.com/office/powerpoint/2010/main" val="39225340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Zitat_Junglöwe_mit_Polygo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D4B9D60D-3918-7F6F-30B9-480BDC4EF248}"/>
              </a:ext>
            </a:extLst>
          </p:cNvPr>
          <p:cNvPicPr>
            <a:picLocks noChangeAspect="1"/>
          </p:cNvPicPr>
          <p:nvPr userDrawn="1"/>
        </p:nvPicPr>
        <p:blipFill>
          <a:blip r:embed="rId3"/>
          <a:stretch>
            <a:fillRect/>
          </a:stretch>
        </p:blipFill>
        <p:spPr>
          <a:xfrm rot="10800000" flipH="1">
            <a:off x="-30685" y="4897120"/>
            <a:ext cx="7127558" cy="2036445"/>
          </a:xfrm>
          <a:prstGeom prst="rect">
            <a:avLst/>
          </a:prstGeom>
        </p:spPr>
      </p:pic>
      <p:sp>
        <p:nvSpPr>
          <p:cNvPr id="7" name="Textplatzhalter 6">
            <a:extLst>
              <a:ext uri="{FF2B5EF4-FFF2-40B4-BE49-F238E27FC236}">
                <a16:creationId xmlns:a16="http://schemas.microsoft.com/office/drawing/2014/main" id="{0E2ACC57-5983-8541-A1AA-F49BE85B4C6B}"/>
              </a:ext>
            </a:extLst>
          </p:cNvPr>
          <p:cNvSpPr>
            <a:spLocks noGrp="1"/>
          </p:cNvSpPr>
          <p:nvPr>
            <p:ph type="body" sz="quarter" idx="11" hasCustomPrompt="1"/>
          </p:nvPr>
        </p:nvSpPr>
        <p:spPr>
          <a:xfrm>
            <a:off x="1258888" y="0"/>
            <a:ext cx="4765675" cy="6858000"/>
          </a:xfrm>
          <a:prstGeom prst="rect">
            <a:avLst/>
          </a:prstGeom>
        </p:spPr>
        <p:txBody>
          <a:bodyPr lIns="0" tIns="0" rIns="0" bIns="0" anchor="ctr" anchorCtr="0"/>
          <a:lstStyle>
            <a:lvl1pPr marL="0" indent="0">
              <a:lnSpc>
                <a:spcPts val="4500"/>
              </a:lnSpc>
              <a:spcBef>
                <a:spcPts val="0"/>
              </a:spcBef>
              <a:buFontTx/>
              <a:buNone/>
              <a:defRPr sz="4000">
                <a:solidFill>
                  <a:srgbClr val="009CD7"/>
                </a:solidFill>
              </a:defRPr>
            </a:lvl1pPr>
          </a:lstStyle>
          <a:p>
            <a:r>
              <a:rPr lang="de-DE" dirty="0"/>
              <a:t>»Hier steht ein Zitat oder Statement in Arial Regular, 40pt und Zeilenabstand 45pt, das vertikal zentriert ist.«</a:t>
            </a:r>
          </a:p>
        </p:txBody>
      </p:sp>
      <p:pic>
        <p:nvPicPr>
          <p:cNvPr id="4" name="Grafik 3">
            <a:extLst>
              <a:ext uri="{FF2B5EF4-FFF2-40B4-BE49-F238E27FC236}">
                <a16:creationId xmlns:a16="http://schemas.microsoft.com/office/drawing/2014/main" id="{9A700622-4A13-BD45-A7B8-08CD13883D9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686573" y="1581149"/>
            <a:ext cx="3973022" cy="4308475"/>
          </a:xfrm>
          <a:prstGeom prst="rect">
            <a:avLst/>
          </a:prstGeom>
        </p:spPr>
      </p:pic>
      <p:sp>
        <p:nvSpPr>
          <p:cNvPr id="2" name="Fußzeilenplatzhalter 1">
            <a:extLst>
              <a:ext uri="{FF2B5EF4-FFF2-40B4-BE49-F238E27FC236}">
                <a16:creationId xmlns:a16="http://schemas.microsoft.com/office/drawing/2014/main" id="{98ADC2DA-185F-8441-B96A-1F53A6C30EA3}"/>
              </a:ext>
            </a:extLst>
          </p:cNvPr>
          <p:cNvSpPr>
            <a:spLocks noGrp="1"/>
          </p:cNvSpPr>
          <p:nvPr>
            <p:ph type="ftr" sz="quarter" idx="12"/>
          </p:nvPr>
        </p:nvSpPr>
        <p:spPr>
          <a:xfrm>
            <a:off x="7473600" y="6559767"/>
            <a:ext cx="4114800" cy="288000"/>
          </a:xfrm>
          <a:prstGeom prst="rect">
            <a:avLst/>
          </a:prstGeom>
        </p:spPr>
        <p:txBody>
          <a:bodyPr/>
          <a:lstStyle/>
          <a:p>
            <a:r>
              <a:rPr lang="de-DE"/>
              <a:t>Name des Autors | Name der Präsentation</a:t>
            </a:r>
            <a:endParaRPr lang="de-DE" dirty="0"/>
          </a:p>
        </p:txBody>
      </p:sp>
      <p:sp>
        <p:nvSpPr>
          <p:cNvPr id="5" name="Datumsplatzhalter 3">
            <a:extLst>
              <a:ext uri="{FF2B5EF4-FFF2-40B4-BE49-F238E27FC236}">
                <a16:creationId xmlns:a16="http://schemas.microsoft.com/office/drawing/2014/main" id="{CB1391A8-18C0-A024-E347-E91FCA5F8072}"/>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chemeClr val="bg1"/>
                </a:solidFill>
                <a:latin typeface="Arial" panose="020B0604020202020204" pitchFamily="34" charset="0"/>
                <a:cs typeface="Arial" panose="020B0604020202020204" pitchFamily="34" charset="0"/>
              </a:rPr>
              <a:t>18. März 2024</a:t>
            </a:fld>
            <a:endParaRPr lang="de-DE"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82929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Zitat_Löwin_mit_Polygo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nhaltsplatzhalter 6" descr="Ein Bild, das Text, Visitenkarte enthält.&#10;&#10;Automatisch generierte Beschreibung">
            <a:extLst>
              <a:ext uri="{FF2B5EF4-FFF2-40B4-BE49-F238E27FC236}">
                <a16:creationId xmlns:a16="http://schemas.microsoft.com/office/drawing/2014/main" id="{3DBD1496-E04F-8D6F-C1F4-F71EDD5A2D4D}"/>
              </a:ext>
            </a:extLst>
          </p:cNvPr>
          <p:cNvPicPr>
            <a:picLocks noChangeAspect="1"/>
          </p:cNvPicPr>
          <p:nvPr userDrawn="1"/>
        </p:nvPicPr>
        <p:blipFill>
          <a:blip r:embed="rId3"/>
          <a:stretch>
            <a:fillRect/>
          </a:stretch>
        </p:blipFill>
        <p:spPr>
          <a:xfrm rot="10800000">
            <a:off x="5105506" y="4897120"/>
            <a:ext cx="7127558" cy="2036445"/>
          </a:xfrm>
          <a:prstGeom prst="rect">
            <a:avLst/>
          </a:prstGeom>
        </p:spPr>
      </p:pic>
      <p:sp>
        <p:nvSpPr>
          <p:cNvPr id="7" name="Textplatzhalter 6">
            <a:extLst>
              <a:ext uri="{FF2B5EF4-FFF2-40B4-BE49-F238E27FC236}">
                <a16:creationId xmlns:a16="http://schemas.microsoft.com/office/drawing/2014/main" id="{0E2ACC57-5983-8541-A1AA-F49BE85B4C6B}"/>
              </a:ext>
            </a:extLst>
          </p:cNvPr>
          <p:cNvSpPr>
            <a:spLocks noGrp="1"/>
          </p:cNvSpPr>
          <p:nvPr>
            <p:ph type="body" sz="quarter" idx="11" hasCustomPrompt="1"/>
          </p:nvPr>
        </p:nvSpPr>
        <p:spPr>
          <a:xfrm>
            <a:off x="6169025" y="0"/>
            <a:ext cx="4765675" cy="6858000"/>
          </a:xfrm>
          <a:prstGeom prst="rect">
            <a:avLst/>
          </a:prstGeom>
        </p:spPr>
        <p:txBody>
          <a:bodyPr lIns="0" tIns="0" rIns="0" bIns="0" anchor="ctr" anchorCtr="0"/>
          <a:lstStyle>
            <a:lvl1pPr marL="0" indent="0">
              <a:lnSpc>
                <a:spcPts val="4500"/>
              </a:lnSpc>
              <a:spcBef>
                <a:spcPts val="0"/>
              </a:spcBef>
              <a:buFontTx/>
              <a:buNone/>
              <a:defRPr sz="4000">
                <a:solidFill>
                  <a:srgbClr val="009CD7"/>
                </a:solidFill>
              </a:defRPr>
            </a:lvl1pPr>
          </a:lstStyle>
          <a:p>
            <a:r>
              <a:rPr lang="de-DE" dirty="0"/>
              <a:t>»Hier steht ein Zitat oder Statement in Arial Regular, 40pt und Zeilenabstand 45pt, das vertikal zentriert ist.«</a:t>
            </a:r>
          </a:p>
        </p:txBody>
      </p:sp>
      <p:pic>
        <p:nvPicPr>
          <p:cNvPr id="10" name="Grafik 9">
            <a:extLst>
              <a:ext uri="{FF2B5EF4-FFF2-40B4-BE49-F238E27FC236}">
                <a16:creationId xmlns:a16="http://schemas.microsoft.com/office/drawing/2014/main" id="{C4475CA9-0F98-1C4D-9C0A-1CEBD8DD8FB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55713" y="609600"/>
            <a:ext cx="4356306" cy="58293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a:defRPr>
                <a:solidFill>
                  <a:schemeClr val="bg1"/>
                </a:solidFill>
              </a:defRPr>
            </a:lvl1pPr>
          </a:lstStyle>
          <a:p>
            <a:r>
              <a:rPr lang="de-DE"/>
              <a:t>Name des Autors | Name der Präsentation</a:t>
            </a:r>
            <a:endParaRPr lang="de-DE" dirty="0"/>
          </a:p>
        </p:txBody>
      </p:sp>
      <p:sp>
        <p:nvSpPr>
          <p:cNvPr id="4" name="Foliennummernplatzhalter 5">
            <a:extLst>
              <a:ext uri="{FF2B5EF4-FFF2-40B4-BE49-F238E27FC236}">
                <a16:creationId xmlns:a16="http://schemas.microsoft.com/office/drawing/2014/main" id="{916C26B9-780F-8E68-79BF-A9D1AAB3070A}"/>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36685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Hintergrund_mit_Polygone_links">
    <p:bg>
      <p:bgPr>
        <a:solidFill>
          <a:schemeClr val="bg1"/>
        </a:solidFill>
        <a:effectLst/>
      </p:bgPr>
    </p:bg>
    <p:spTree>
      <p:nvGrpSpPr>
        <p:cNvPr id="1" name=""/>
        <p:cNvGrpSpPr/>
        <p:nvPr/>
      </p:nvGrpSpPr>
      <p:grpSpPr>
        <a:xfrm>
          <a:off x="0" y="0"/>
          <a:ext cx="0" cy="0"/>
          <a:chOff x="0" y="0"/>
          <a:chExt cx="0" cy="0"/>
        </a:xfrm>
      </p:grpSpPr>
      <p:pic>
        <p:nvPicPr>
          <p:cNvPr id="14" name="Grafik 13" descr="Ein Bild, das Screenshot, Blau, Electric Blue (Farbe) enthält.&#10;&#10;Automatisch generierte Beschreibung">
            <a:extLst>
              <a:ext uri="{FF2B5EF4-FFF2-40B4-BE49-F238E27FC236}">
                <a16:creationId xmlns:a16="http://schemas.microsoft.com/office/drawing/2014/main" id="{422D5A37-6EEA-7DB3-4B69-2C83ECCF035E}"/>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7" name="Grafik 6">
            <a:extLst>
              <a:ext uri="{FF2B5EF4-FFF2-40B4-BE49-F238E27FC236}">
                <a16:creationId xmlns:a16="http://schemas.microsoft.com/office/drawing/2014/main" id="{602E9DAB-B806-AE7A-99BF-B9A268A61995}"/>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8" name="Titel 1">
            <a:extLst>
              <a:ext uri="{FF2B5EF4-FFF2-40B4-BE49-F238E27FC236}">
                <a16:creationId xmlns:a16="http://schemas.microsoft.com/office/drawing/2014/main" id="{876D7921-DA22-2716-4CE0-64A7311B0E78}"/>
              </a:ext>
            </a:extLst>
          </p:cNvPr>
          <p:cNvSpPr>
            <a:spLocks noGrp="1"/>
          </p:cNvSpPr>
          <p:nvPr>
            <p:ph type="title" hasCustomPrompt="1"/>
          </p:nvPr>
        </p:nvSpPr>
        <p:spPr>
          <a:xfrm>
            <a:off x="270000" y="215746"/>
            <a:ext cx="9671012" cy="707886"/>
          </a:xfrm>
          <a:prstGeom prst="rect">
            <a:avLst/>
          </a:prstGeom>
        </p:spPr>
        <p:txBody>
          <a:bodyPr/>
          <a:lstStyle>
            <a:lvl1pPr>
              <a:defRPr b="0">
                <a:solidFill>
                  <a:schemeClr val="bg1"/>
                </a:solidFill>
              </a:defRPr>
            </a:lvl1pPr>
          </a:lstStyle>
          <a:p>
            <a:r>
              <a:rPr lang="de-DE" dirty="0"/>
              <a:t>Titel hinzufügen, Arial, Schriftgröße 23pt, Zeilenabstand 1-fach</a:t>
            </a:r>
            <a:br>
              <a:rPr lang="de-DE" dirty="0"/>
            </a:br>
            <a:r>
              <a:rPr lang="de-DE" dirty="0"/>
              <a:t>Zwei Zeilen möglich</a:t>
            </a:r>
          </a:p>
        </p:txBody>
      </p:sp>
      <p:sp>
        <p:nvSpPr>
          <p:cNvPr id="9" name="Datumsplatzhalter 3">
            <a:extLst>
              <a:ext uri="{FF2B5EF4-FFF2-40B4-BE49-F238E27FC236}">
                <a16:creationId xmlns:a16="http://schemas.microsoft.com/office/drawing/2014/main" id="{612B6ACE-C074-FB01-A8D1-5DC414E7908F}"/>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10" name="Foliennummernplatzhalter 5">
            <a:extLst>
              <a:ext uri="{FF2B5EF4-FFF2-40B4-BE49-F238E27FC236}">
                <a16:creationId xmlns:a16="http://schemas.microsoft.com/office/drawing/2014/main" id="{4649252A-7112-CAEC-6E3A-A609CA41F60C}"/>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11" name="Inhaltsplatzhalter 2">
            <a:extLst>
              <a:ext uri="{FF2B5EF4-FFF2-40B4-BE49-F238E27FC236}">
                <a16:creationId xmlns:a16="http://schemas.microsoft.com/office/drawing/2014/main" id="{4E199B99-22CD-775C-333A-F1ADEAA6A342}"/>
              </a:ext>
            </a:extLst>
          </p:cNvPr>
          <p:cNvSpPr>
            <a:spLocks noGrp="1"/>
          </p:cNvSpPr>
          <p:nvPr>
            <p:ph idx="15" hasCustomPrompt="1"/>
          </p:nvPr>
        </p:nvSpPr>
        <p:spPr>
          <a:xfrm>
            <a:off x="263525" y="1510289"/>
            <a:ext cx="11325225" cy="1661993"/>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13" name="Textplatzhalter 10">
            <a:extLst>
              <a:ext uri="{FF2B5EF4-FFF2-40B4-BE49-F238E27FC236}">
                <a16:creationId xmlns:a16="http://schemas.microsoft.com/office/drawing/2014/main" id="{9A743560-6B88-A96A-5FA2-E90E8BE3CB47}"/>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859027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Polygone_groß_weiß">
    <p:bg>
      <p:bgPr>
        <a:solidFill>
          <a:schemeClr val="bg1"/>
        </a:solidFill>
        <a:effectLst/>
      </p:bgPr>
    </p:bg>
    <p:spTree>
      <p:nvGrpSpPr>
        <p:cNvPr id="1" name=""/>
        <p:cNvGrpSpPr/>
        <p:nvPr/>
      </p:nvGrpSpPr>
      <p:grpSpPr>
        <a:xfrm>
          <a:off x="0" y="0"/>
          <a:ext cx="0" cy="0"/>
          <a:chOff x="0" y="0"/>
          <a:chExt cx="0" cy="0"/>
        </a:xfrm>
      </p:grpSpPr>
      <p:pic>
        <p:nvPicPr>
          <p:cNvPr id="7" name="Grafik 6" descr="Ein Bild, das Himmel, Silhouette enthält.&#10;&#10;Automatisch generierte Beschreibung">
            <a:extLst>
              <a:ext uri="{FF2B5EF4-FFF2-40B4-BE49-F238E27FC236}">
                <a16:creationId xmlns:a16="http://schemas.microsoft.com/office/drawing/2014/main" id="{A3BB2321-A8E2-DD15-E6AB-772710C40DF5}"/>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20" name="Grafik 19">
            <a:extLst>
              <a:ext uri="{FF2B5EF4-FFF2-40B4-BE49-F238E27FC236}">
                <a16:creationId xmlns:a16="http://schemas.microsoft.com/office/drawing/2014/main" id="{9FA2262B-0AF4-3E7F-1683-4EEEFD57E5A7}"/>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6" name="Datumsplatzhalter 3">
            <a:extLst>
              <a:ext uri="{FF2B5EF4-FFF2-40B4-BE49-F238E27FC236}">
                <a16:creationId xmlns:a16="http://schemas.microsoft.com/office/drawing/2014/main" id="{2EB0CBC2-72F3-D8DC-965F-C5EABE4E6B68}"/>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3" name="Textplatzhalter 10">
            <a:extLst>
              <a:ext uri="{FF2B5EF4-FFF2-40B4-BE49-F238E27FC236}">
                <a16:creationId xmlns:a16="http://schemas.microsoft.com/office/drawing/2014/main" id="{452DFF33-EB05-AC2D-EE6C-ADB8BD1FAFB2}"/>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Titel 1">
            <a:extLst>
              <a:ext uri="{FF2B5EF4-FFF2-40B4-BE49-F238E27FC236}">
                <a16:creationId xmlns:a16="http://schemas.microsoft.com/office/drawing/2014/main" id="{31E1E207-C4EF-CD0E-7FA4-6B3740DD2C0F}"/>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3" name="Foliennummernplatzhalter 5">
            <a:extLst>
              <a:ext uri="{FF2B5EF4-FFF2-40B4-BE49-F238E27FC236}">
                <a16:creationId xmlns:a16="http://schemas.microsoft.com/office/drawing/2014/main" id="{50113895-0825-2DC1-01ED-EA68A49ACF52}"/>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42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olygone_groß_rechts_2">
    <p:bg>
      <p:bgPr>
        <a:solidFill>
          <a:schemeClr val="bg1"/>
        </a:solidFill>
        <a:effectLst/>
      </p:bgPr>
    </p:bg>
    <p:spTree>
      <p:nvGrpSpPr>
        <p:cNvPr id="1" name=""/>
        <p:cNvGrpSpPr/>
        <p:nvPr/>
      </p:nvGrpSpPr>
      <p:grpSpPr>
        <a:xfrm>
          <a:off x="0" y="0"/>
          <a:ext cx="0" cy="0"/>
          <a:chOff x="0" y="0"/>
          <a:chExt cx="0" cy="0"/>
        </a:xfrm>
      </p:grpSpPr>
      <p:pic>
        <p:nvPicPr>
          <p:cNvPr id="12" name="Grafik 11" descr="Ein Bild, das Screenshot, Design enthält.&#10;&#10;Automatisch generierte Beschreibung">
            <a:extLst>
              <a:ext uri="{FF2B5EF4-FFF2-40B4-BE49-F238E27FC236}">
                <a16:creationId xmlns:a16="http://schemas.microsoft.com/office/drawing/2014/main" id="{ADAF80DE-E6D7-9F15-91A8-42FB84BABA94}"/>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7" name="Grafik 6">
            <a:extLst>
              <a:ext uri="{FF2B5EF4-FFF2-40B4-BE49-F238E27FC236}">
                <a16:creationId xmlns:a16="http://schemas.microsoft.com/office/drawing/2014/main" id="{602E9DAB-B806-AE7A-99BF-B9A268A61995}"/>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5" name="Titel 1">
            <a:extLst>
              <a:ext uri="{FF2B5EF4-FFF2-40B4-BE49-F238E27FC236}">
                <a16:creationId xmlns:a16="http://schemas.microsoft.com/office/drawing/2014/main" id="{953CABBD-5CB3-030A-3907-6FAEE5C5AE28}"/>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6" name="Datumsplatzhalter 3">
            <a:extLst>
              <a:ext uri="{FF2B5EF4-FFF2-40B4-BE49-F238E27FC236}">
                <a16:creationId xmlns:a16="http://schemas.microsoft.com/office/drawing/2014/main" id="{C78FA863-9DC4-9172-B317-C9747D389C52}"/>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11" name="Foliennummernplatzhalter 5">
            <a:extLst>
              <a:ext uri="{FF2B5EF4-FFF2-40B4-BE49-F238E27FC236}">
                <a16:creationId xmlns:a16="http://schemas.microsoft.com/office/drawing/2014/main" id="{C8CE6EE6-356D-CB87-6BDA-51C8BA220616}"/>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Textplatzhalter 10">
            <a:extLst>
              <a:ext uri="{FF2B5EF4-FFF2-40B4-BE49-F238E27FC236}">
                <a16:creationId xmlns:a16="http://schemas.microsoft.com/office/drawing/2014/main" id="{D16F96A8-C546-7800-A4E7-F6CAD8CCBBD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7992532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Polygone_links_weiß">
    <p:bg>
      <p:bgPr>
        <a:solidFill>
          <a:schemeClr val="bg1"/>
        </a:solidFill>
        <a:effectLst/>
      </p:bgPr>
    </p:bg>
    <p:spTree>
      <p:nvGrpSpPr>
        <p:cNvPr id="1" name=""/>
        <p:cNvGrpSpPr/>
        <p:nvPr/>
      </p:nvGrpSpPr>
      <p:grpSpPr>
        <a:xfrm>
          <a:off x="0" y="0"/>
          <a:ext cx="0" cy="0"/>
          <a:chOff x="0" y="0"/>
          <a:chExt cx="0" cy="0"/>
        </a:xfrm>
      </p:grpSpPr>
      <p:pic>
        <p:nvPicPr>
          <p:cNvPr id="6" name="Grafik 5" descr="Ein Bild, das Screenshot, Schwarz enthält.&#10;&#10;Automatisch generierte Beschreibung">
            <a:extLst>
              <a:ext uri="{FF2B5EF4-FFF2-40B4-BE49-F238E27FC236}">
                <a16:creationId xmlns:a16="http://schemas.microsoft.com/office/drawing/2014/main" id="{7AB5DACD-531F-5A56-9A54-FD706F6F720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8" name="Grafik 7">
            <a:extLst>
              <a:ext uri="{FF2B5EF4-FFF2-40B4-BE49-F238E27FC236}">
                <a16:creationId xmlns:a16="http://schemas.microsoft.com/office/drawing/2014/main" id="{765FAAE9-A88D-015C-4DA0-1EB8CD044129}"/>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0" name="Titel 1">
            <a:extLst>
              <a:ext uri="{FF2B5EF4-FFF2-40B4-BE49-F238E27FC236}">
                <a16:creationId xmlns:a16="http://schemas.microsoft.com/office/drawing/2014/main" id="{48895735-6BC2-988B-C9AC-01C93EC7BFE9}"/>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4" name="Datumsplatzhalter 3">
            <a:extLst>
              <a:ext uri="{FF2B5EF4-FFF2-40B4-BE49-F238E27FC236}">
                <a16:creationId xmlns:a16="http://schemas.microsoft.com/office/drawing/2014/main" id="{223236FE-4603-1A07-1D61-3A4F88090131}"/>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oliennummernplatzhalter 5">
            <a:extLst>
              <a:ext uri="{FF2B5EF4-FFF2-40B4-BE49-F238E27FC236}">
                <a16:creationId xmlns:a16="http://schemas.microsoft.com/office/drawing/2014/main" id="{B6716300-2507-855A-6789-347319B7A4F1}"/>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9" name="Textplatzhalter 10">
            <a:extLst>
              <a:ext uri="{FF2B5EF4-FFF2-40B4-BE49-F238E27FC236}">
                <a16:creationId xmlns:a16="http://schemas.microsoft.com/office/drawing/2014/main" id="{8588980B-9D81-C7BD-5DBA-0466C915C19F}"/>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34759126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lder_1:1_Polygone_rechts">
    <p:bg>
      <p:bgPr>
        <a:solidFill>
          <a:schemeClr val="bg1"/>
        </a:solidFill>
        <a:effectLst/>
      </p:bgPr>
    </p:bg>
    <p:spTree>
      <p:nvGrpSpPr>
        <p:cNvPr id="1" name=""/>
        <p:cNvGrpSpPr/>
        <p:nvPr/>
      </p:nvGrpSpPr>
      <p:grpSpPr>
        <a:xfrm>
          <a:off x="0" y="0"/>
          <a:ext cx="0" cy="0"/>
          <a:chOff x="0" y="0"/>
          <a:chExt cx="0" cy="0"/>
        </a:xfrm>
      </p:grpSpPr>
      <p:pic>
        <p:nvPicPr>
          <p:cNvPr id="10" name="Grafik 9" descr="Ein Bild, das Himmel, Silhouette enthält.&#10;&#10;Automatisch generierte Beschreibung">
            <a:extLst>
              <a:ext uri="{FF2B5EF4-FFF2-40B4-BE49-F238E27FC236}">
                <a16:creationId xmlns:a16="http://schemas.microsoft.com/office/drawing/2014/main" id="{D5710D1A-545D-9640-A576-C0D0D32C7599}"/>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2" name="Datumsplatzhalter 3">
            <a:extLst>
              <a:ext uri="{FF2B5EF4-FFF2-40B4-BE49-F238E27FC236}">
                <a16:creationId xmlns:a16="http://schemas.microsoft.com/office/drawing/2014/main" id="{086E04D6-BE30-28D8-2651-A409257E67E7}"/>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pic>
        <p:nvPicPr>
          <p:cNvPr id="14" name="Grafik 13">
            <a:extLst>
              <a:ext uri="{FF2B5EF4-FFF2-40B4-BE49-F238E27FC236}">
                <a16:creationId xmlns:a16="http://schemas.microsoft.com/office/drawing/2014/main" id="{FAADEF69-5058-70F3-575B-0EA373862468}"/>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15" name="Titel 1">
            <a:extLst>
              <a:ext uri="{FF2B5EF4-FFF2-40B4-BE49-F238E27FC236}">
                <a16:creationId xmlns:a16="http://schemas.microsoft.com/office/drawing/2014/main" id="{CD5A7477-A920-AB63-1E84-C5106436140E}"/>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17" name="Textplatzhalter 10">
            <a:extLst>
              <a:ext uri="{FF2B5EF4-FFF2-40B4-BE49-F238E27FC236}">
                <a16:creationId xmlns:a16="http://schemas.microsoft.com/office/drawing/2014/main" id="{49A12980-F2E1-200D-A69A-C54B5DD4DD64}"/>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5" name="Foliennummernplatzhalter 5">
            <a:extLst>
              <a:ext uri="{FF2B5EF4-FFF2-40B4-BE49-F238E27FC236}">
                <a16:creationId xmlns:a16="http://schemas.microsoft.com/office/drawing/2014/main" id="{B1496538-9AC6-5B29-5295-A12D7A780B21}"/>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9" name="Bildplatzhalter 5">
            <a:extLst>
              <a:ext uri="{FF2B5EF4-FFF2-40B4-BE49-F238E27FC236}">
                <a16:creationId xmlns:a16="http://schemas.microsoft.com/office/drawing/2014/main" id="{8552DB61-472A-44BC-99D5-F062EE13B8EF}"/>
              </a:ext>
            </a:extLst>
          </p:cNvPr>
          <p:cNvSpPr>
            <a:spLocks noGrp="1"/>
          </p:cNvSpPr>
          <p:nvPr>
            <p:ph type="pic" sz="quarter" idx="16"/>
          </p:nvPr>
        </p:nvSpPr>
        <p:spPr>
          <a:xfrm>
            <a:off x="270000"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6" name="Bildplatzhalter 5">
            <a:extLst>
              <a:ext uri="{FF2B5EF4-FFF2-40B4-BE49-F238E27FC236}">
                <a16:creationId xmlns:a16="http://schemas.microsoft.com/office/drawing/2014/main" id="{895973F3-FCB6-5485-E738-3720F66BF8D5}"/>
              </a:ext>
            </a:extLst>
          </p:cNvPr>
          <p:cNvSpPr>
            <a:spLocks noGrp="1"/>
          </p:cNvSpPr>
          <p:nvPr>
            <p:ph type="pic" sz="quarter" idx="23"/>
          </p:nvPr>
        </p:nvSpPr>
        <p:spPr>
          <a:xfrm>
            <a:off x="5155624"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Tree>
    <p:extLst>
      <p:ext uri="{BB962C8B-B14F-4D97-AF65-F5344CB8AC3E}">
        <p14:creationId xmlns:p14="http://schemas.microsoft.com/office/powerpoint/2010/main" val="31680070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_Bild_1:1_Polygone_rechts">
    <p:bg>
      <p:bgPr>
        <a:solidFill>
          <a:schemeClr val="bg1"/>
        </a:solidFill>
        <a:effectLst/>
      </p:bgPr>
    </p:bg>
    <p:spTree>
      <p:nvGrpSpPr>
        <p:cNvPr id="1" name=""/>
        <p:cNvGrpSpPr/>
        <p:nvPr/>
      </p:nvGrpSpPr>
      <p:grpSpPr>
        <a:xfrm>
          <a:off x="0" y="0"/>
          <a:ext cx="0" cy="0"/>
          <a:chOff x="0" y="0"/>
          <a:chExt cx="0" cy="0"/>
        </a:xfrm>
      </p:grpSpPr>
      <p:pic>
        <p:nvPicPr>
          <p:cNvPr id="6" name="Grafik 5" descr="Ein Bild, das Himmel, Silhouette enthält.&#10;&#10;Automatisch generierte Beschreibung">
            <a:extLst>
              <a:ext uri="{FF2B5EF4-FFF2-40B4-BE49-F238E27FC236}">
                <a16:creationId xmlns:a16="http://schemas.microsoft.com/office/drawing/2014/main" id="{53556E97-BECD-6836-23CA-9C8B99B66A5A}"/>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20" name="Grafik 19">
            <a:extLst>
              <a:ext uri="{FF2B5EF4-FFF2-40B4-BE49-F238E27FC236}">
                <a16:creationId xmlns:a16="http://schemas.microsoft.com/office/drawing/2014/main" id="{9FA2262B-0AF4-3E7F-1683-4EEEFD57E5A7}"/>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6" name="Datumsplatzhalter 3">
            <a:extLst>
              <a:ext uri="{FF2B5EF4-FFF2-40B4-BE49-F238E27FC236}">
                <a16:creationId xmlns:a16="http://schemas.microsoft.com/office/drawing/2014/main" id="{2EB0CBC2-72F3-D8DC-965F-C5EABE4E6B68}"/>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1" name="Titel 1">
            <a:extLst>
              <a:ext uri="{FF2B5EF4-FFF2-40B4-BE49-F238E27FC236}">
                <a16:creationId xmlns:a16="http://schemas.microsoft.com/office/drawing/2014/main" id="{2FE9B44C-3B72-5AFD-9A73-798E1009DE55}"/>
              </a:ext>
            </a:extLst>
          </p:cNvPr>
          <p:cNvSpPr txBox="1">
            <a:spLocks/>
          </p:cNvSpPr>
          <p:nvPr userDrawn="1"/>
        </p:nvSpPr>
        <p:spPr>
          <a:xfrm>
            <a:off x="270000" y="215746"/>
            <a:ext cx="9671012" cy="707886"/>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sz="2300" b="0" kern="1200">
                <a:solidFill>
                  <a:srgbClr val="009CD7"/>
                </a:solidFill>
                <a:latin typeface="+mn-lt"/>
                <a:ea typeface="+mj-ea"/>
                <a:cs typeface="+mj-cs"/>
              </a:defRPr>
            </a:lvl1pPr>
          </a:lstStyle>
          <a:p>
            <a:r>
              <a:rPr lang="de-DE" dirty="0"/>
              <a:t>Titel hinzufügen, Arial, Schriftgröße 23pt, Zeilenabstand 1-fach</a:t>
            </a:r>
            <a:br>
              <a:rPr lang="de-DE" dirty="0"/>
            </a:br>
            <a:r>
              <a:rPr lang="de-DE" dirty="0"/>
              <a:t>Zwei Zeilen möglich</a:t>
            </a:r>
          </a:p>
        </p:txBody>
      </p:sp>
      <p:sp>
        <p:nvSpPr>
          <p:cNvPr id="23" name="Textplatzhalter 10">
            <a:extLst>
              <a:ext uri="{FF2B5EF4-FFF2-40B4-BE49-F238E27FC236}">
                <a16:creationId xmlns:a16="http://schemas.microsoft.com/office/drawing/2014/main" id="{452DFF33-EB05-AC2D-EE6C-ADB8BD1FAFB2}"/>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3" name="Foliennummernplatzhalter 5">
            <a:extLst>
              <a:ext uri="{FF2B5EF4-FFF2-40B4-BE49-F238E27FC236}">
                <a16:creationId xmlns:a16="http://schemas.microsoft.com/office/drawing/2014/main" id="{89F86D8B-DAAD-9FC9-810A-8AEF9CC86019}"/>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5" name="Bildplatzhalter 5">
            <a:extLst>
              <a:ext uri="{FF2B5EF4-FFF2-40B4-BE49-F238E27FC236}">
                <a16:creationId xmlns:a16="http://schemas.microsoft.com/office/drawing/2014/main" id="{FB59600F-6EC6-6AB0-5ED1-2E06F8B3DC59}"/>
              </a:ext>
            </a:extLst>
          </p:cNvPr>
          <p:cNvSpPr>
            <a:spLocks noGrp="1"/>
          </p:cNvSpPr>
          <p:nvPr>
            <p:ph type="pic" sz="quarter" idx="16"/>
          </p:nvPr>
        </p:nvSpPr>
        <p:spPr>
          <a:xfrm>
            <a:off x="270000"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9" name="Inhaltsplatzhalter 2">
            <a:extLst>
              <a:ext uri="{FF2B5EF4-FFF2-40B4-BE49-F238E27FC236}">
                <a16:creationId xmlns:a16="http://schemas.microsoft.com/office/drawing/2014/main" id="{8187C361-4319-E3D5-2FEA-9FFE7CCD76B5}"/>
              </a:ext>
            </a:extLst>
          </p:cNvPr>
          <p:cNvSpPr>
            <a:spLocks noGrp="1"/>
          </p:cNvSpPr>
          <p:nvPr>
            <p:ph idx="15" hasCustomPrompt="1"/>
          </p:nvPr>
        </p:nvSpPr>
        <p:spPr>
          <a:xfrm>
            <a:off x="5155624" y="1510289"/>
            <a:ext cx="4726873" cy="4735024"/>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345657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er_Weißer Hintergru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024BF3-489E-4241-9956-FED8C59140F6}"/>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3" name="Fußzeilenplatzhalter 2">
            <a:extLst>
              <a:ext uri="{FF2B5EF4-FFF2-40B4-BE49-F238E27FC236}">
                <a16:creationId xmlns:a16="http://schemas.microsoft.com/office/drawing/2014/main" id="{B7EA09D0-42FB-5543-AE35-5214D36B3E73}"/>
              </a:ext>
            </a:extLst>
          </p:cNvPr>
          <p:cNvSpPr>
            <a:spLocks noGrp="1"/>
          </p:cNvSpPr>
          <p:nvPr>
            <p:ph type="ftr" sz="quarter" idx="10"/>
          </p:nvPr>
        </p:nvSpPr>
        <p:spPr/>
        <p:txBody>
          <a:bodyPr/>
          <a:lstStyle/>
          <a:p>
            <a:r>
              <a:rPr lang="de-DE"/>
              <a:t>Name des Autors | Name der Präsentation</a:t>
            </a:r>
            <a:endParaRPr lang="de-DE" dirty="0"/>
          </a:p>
        </p:txBody>
      </p:sp>
      <p:sp>
        <p:nvSpPr>
          <p:cNvPr id="5"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9" name="Textplatzhalter 10">
            <a:extLst>
              <a:ext uri="{FF2B5EF4-FFF2-40B4-BE49-F238E27FC236}">
                <a16:creationId xmlns:a16="http://schemas.microsoft.com/office/drawing/2014/main" id="{0F206E66-DCB3-365D-790C-ABEB381223DD}"/>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20303461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_Bild_1:1_Polygone_rechts_blau">
    <p:bg>
      <p:bgPr>
        <a:solidFill>
          <a:schemeClr val="bg1"/>
        </a:solidFill>
        <a:effectLst/>
      </p:bgPr>
    </p:bg>
    <p:spTree>
      <p:nvGrpSpPr>
        <p:cNvPr id="1" name=""/>
        <p:cNvGrpSpPr/>
        <p:nvPr/>
      </p:nvGrpSpPr>
      <p:grpSpPr>
        <a:xfrm>
          <a:off x="0" y="0"/>
          <a:ext cx="0" cy="0"/>
          <a:chOff x="0" y="0"/>
          <a:chExt cx="0" cy="0"/>
        </a:xfrm>
      </p:grpSpPr>
      <p:pic>
        <p:nvPicPr>
          <p:cNvPr id="3" name="Grafik 2" descr="Ein Bild, das Screenshot, Design enthält.&#10;&#10;Automatisch generierte Beschreibung">
            <a:extLst>
              <a:ext uri="{FF2B5EF4-FFF2-40B4-BE49-F238E27FC236}">
                <a16:creationId xmlns:a16="http://schemas.microsoft.com/office/drawing/2014/main" id="{09C7D7F3-8DE4-80E4-E224-6371C906A26E}"/>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7" name="Grafik 6">
            <a:extLst>
              <a:ext uri="{FF2B5EF4-FFF2-40B4-BE49-F238E27FC236}">
                <a16:creationId xmlns:a16="http://schemas.microsoft.com/office/drawing/2014/main" id="{602E9DAB-B806-AE7A-99BF-B9A268A61995}"/>
              </a:ext>
            </a:extLst>
          </p:cNvPr>
          <p:cNvPicPr>
            <a:picLocks noChangeAspect="1"/>
          </p:cNvPicPr>
          <p:nvPr userDrawn="1">
            <p:custDataLst>
              <p:tags r:id="rId1"/>
            </p:custDataLst>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0363131" y="215868"/>
            <a:ext cx="1560581" cy="292164"/>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5" name="Titel 1">
            <a:extLst>
              <a:ext uri="{FF2B5EF4-FFF2-40B4-BE49-F238E27FC236}">
                <a16:creationId xmlns:a16="http://schemas.microsoft.com/office/drawing/2014/main" id="{953CABBD-5CB3-030A-3907-6FAEE5C5AE28}"/>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6" name="Datumsplatzhalter 3">
            <a:extLst>
              <a:ext uri="{FF2B5EF4-FFF2-40B4-BE49-F238E27FC236}">
                <a16:creationId xmlns:a16="http://schemas.microsoft.com/office/drawing/2014/main" id="{C78FA863-9DC4-9172-B317-C9747D389C52}"/>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11" name="Foliennummernplatzhalter 5">
            <a:extLst>
              <a:ext uri="{FF2B5EF4-FFF2-40B4-BE49-F238E27FC236}">
                <a16:creationId xmlns:a16="http://schemas.microsoft.com/office/drawing/2014/main" id="{C8CE6EE6-356D-CB87-6BDA-51C8BA220616}"/>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12" name="Textplatzhalter 10">
            <a:extLst>
              <a:ext uri="{FF2B5EF4-FFF2-40B4-BE49-F238E27FC236}">
                <a16:creationId xmlns:a16="http://schemas.microsoft.com/office/drawing/2014/main" id="{B8F837E8-9C6F-E501-8D41-9D7A89BBC9BC}"/>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13" name="Bildplatzhalter 5">
            <a:extLst>
              <a:ext uri="{FF2B5EF4-FFF2-40B4-BE49-F238E27FC236}">
                <a16:creationId xmlns:a16="http://schemas.microsoft.com/office/drawing/2014/main" id="{70277685-3349-91A2-F145-6F888A6D5C28}"/>
              </a:ext>
            </a:extLst>
          </p:cNvPr>
          <p:cNvSpPr>
            <a:spLocks noGrp="1"/>
          </p:cNvSpPr>
          <p:nvPr>
            <p:ph type="pic" sz="quarter" idx="16"/>
          </p:nvPr>
        </p:nvSpPr>
        <p:spPr>
          <a:xfrm>
            <a:off x="270000"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14" name="Inhaltsplatzhalter 2">
            <a:extLst>
              <a:ext uri="{FF2B5EF4-FFF2-40B4-BE49-F238E27FC236}">
                <a16:creationId xmlns:a16="http://schemas.microsoft.com/office/drawing/2014/main" id="{2B9CB3B1-A618-1932-452F-E7FF2F1A31E0}"/>
              </a:ext>
            </a:extLst>
          </p:cNvPr>
          <p:cNvSpPr>
            <a:spLocks noGrp="1"/>
          </p:cNvSpPr>
          <p:nvPr>
            <p:ph idx="15" hasCustomPrompt="1"/>
          </p:nvPr>
        </p:nvSpPr>
        <p:spPr>
          <a:xfrm>
            <a:off x="5155624" y="1510289"/>
            <a:ext cx="4726873" cy="4735024"/>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40499826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olygone_links_Bild_Text_1:1">
    <p:bg>
      <p:bgPr>
        <a:solidFill>
          <a:schemeClr val="bg1"/>
        </a:solidFill>
        <a:effectLst/>
      </p:bgPr>
    </p:bg>
    <p:spTree>
      <p:nvGrpSpPr>
        <p:cNvPr id="1" name=""/>
        <p:cNvGrpSpPr/>
        <p:nvPr/>
      </p:nvGrpSpPr>
      <p:grpSpPr>
        <a:xfrm>
          <a:off x="0" y="0"/>
          <a:ext cx="0" cy="0"/>
          <a:chOff x="0" y="0"/>
          <a:chExt cx="0" cy="0"/>
        </a:xfrm>
      </p:grpSpPr>
      <p:pic>
        <p:nvPicPr>
          <p:cNvPr id="13" name="Grafik 12" descr="Ein Bild, das Blau, Electric Blue (Farbe) enthält.&#10;&#10;Automatisch generierte Beschreibung">
            <a:extLst>
              <a:ext uri="{FF2B5EF4-FFF2-40B4-BE49-F238E27FC236}">
                <a16:creationId xmlns:a16="http://schemas.microsoft.com/office/drawing/2014/main" id="{6856136B-DBAD-56A0-4AFB-6861335796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8" name="Grafik 7">
            <a:extLst>
              <a:ext uri="{FF2B5EF4-FFF2-40B4-BE49-F238E27FC236}">
                <a16:creationId xmlns:a16="http://schemas.microsoft.com/office/drawing/2014/main" id="{765FAAE9-A88D-015C-4DA0-1EB8CD044129}"/>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0" name="Titel 1">
            <a:extLst>
              <a:ext uri="{FF2B5EF4-FFF2-40B4-BE49-F238E27FC236}">
                <a16:creationId xmlns:a16="http://schemas.microsoft.com/office/drawing/2014/main" id="{48895735-6BC2-988B-C9AC-01C93EC7BFE9}"/>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4" name="Datumsplatzhalter 3">
            <a:extLst>
              <a:ext uri="{FF2B5EF4-FFF2-40B4-BE49-F238E27FC236}">
                <a16:creationId xmlns:a16="http://schemas.microsoft.com/office/drawing/2014/main" id="{223236FE-4603-1A07-1D61-3A4F88090131}"/>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oliennummernplatzhalter 5">
            <a:extLst>
              <a:ext uri="{FF2B5EF4-FFF2-40B4-BE49-F238E27FC236}">
                <a16:creationId xmlns:a16="http://schemas.microsoft.com/office/drawing/2014/main" id="{B6716300-2507-855A-6789-347319B7A4F1}"/>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9" name="Textplatzhalter 10">
            <a:extLst>
              <a:ext uri="{FF2B5EF4-FFF2-40B4-BE49-F238E27FC236}">
                <a16:creationId xmlns:a16="http://schemas.microsoft.com/office/drawing/2014/main" id="{8588980B-9D81-C7BD-5DBA-0466C915C19F}"/>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Bildplatzhalter 5">
            <a:extLst>
              <a:ext uri="{FF2B5EF4-FFF2-40B4-BE49-F238E27FC236}">
                <a16:creationId xmlns:a16="http://schemas.microsoft.com/office/drawing/2014/main" id="{1BF4AF00-6106-54C9-6664-AB32F2FE99C9}"/>
              </a:ext>
            </a:extLst>
          </p:cNvPr>
          <p:cNvSpPr>
            <a:spLocks noGrp="1"/>
          </p:cNvSpPr>
          <p:nvPr>
            <p:ph type="pic" sz="quarter" idx="16"/>
          </p:nvPr>
        </p:nvSpPr>
        <p:spPr>
          <a:xfrm>
            <a:off x="270000" y="1510288"/>
            <a:ext cx="4726873" cy="4726800"/>
          </a:xfrm>
          <a:prstGeom prst="rect">
            <a:avLst/>
          </a:prstGeom>
          <a:solidFill>
            <a:schemeClr val="accent5">
              <a:lumMod val="20000"/>
              <a:lumOff val="80000"/>
            </a:schemeClr>
          </a:solidFill>
        </p:spPr>
        <p:txBody>
          <a:bodyPr/>
          <a:lstStyle>
            <a:lvl1pPr marL="0" indent="0">
              <a:buFontTx/>
              <a:buNone/>
              <a:defRPr sz="1500"/>
            </a:lvl1pPr>
          </a:lstStyle>
          <a:p>
            <a:endParaRPr lang="de-DE" dirty="0"/>
          </a:p>
        </p:txBody>
      </p:sp>
      <p:sp>
        <p:nvSpPr>
          <p:cNvPr id="7" name="Inhaltsplatzhalter 2">
            <a:extLst>
              <a:ext uri="{FF2B5EF4-FFF2-40B4-BE49-F238E27FC236}">
                <a16:creationId xmlns:a16="http://schemas.microsoft.com/office/drawing/2014/main" id="{24BD4B97-5A8C-6FC5-A3B7-FC99975CCD22}"/>
              </a:ext>
            </a:extLst>
          </p:cNvPr>
          <p:cNvSpPr>
            <a:spLocks noGrp="1"/>
          </p:cNvSpPr>
          <p:nvPr>
            <p:ph idx="15" hasCustomPrompt="1"/>
          </p:nvPr>
        </p:nvSpPr>
        <p:spPr>
          <a:xfrm>
            <a:off x="5155624" y="1510289"/>
            <a:ext cx="4726873" cy="4735024"/>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a:t>
            </a:r>
          </a:p>
        </p:txBody>
      </p:sp>
    </p:spTree>
    <p:extLst>
      <p:ext uri="{BB962C8B-B14F-4D97-AF65-F5344CB8AC3E}">
        <p14:creationId xmlns:p14="http://schemas.microsoft.com/office/powerpoint/2010/main" val="564880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_Kästen_gerade_Polygone_links">
    <p:bg>
      <p:bgPr>
        <a:solidFill>
          <a:schemeClr val="bg1"/>
        </a:solidFill>
        <a:effectLst/>
      </p:bgPr>
    </p:bg>
    <p:spTree>
      <p:nvGrpSpPr>
        <p:cNvPr id="1" name=""/>
        <p:cNvGrpSpPr/>
        <p:nvPr/>
      </p:nvGrpSpPr>
      <p:grpSpPr>
        <a:xfrm>
          <a:off x="0" y="0"/>
          <a:ext cx="0" cy="0"/>
          <a:chOff x="0" y="0"/>
          <a:chExt cx="0" cy="0"/>
        </a:xfrm>
      </p:grpSpPr>
      <p:pic>
        <p:nvPicPr>
          <p:cNvPr id="12" name="Grafik 11" descr="Ein Bild, das Blau, Electric Blue (Farbe) enthält.&#10;&#10;Automatisch generierte Beschreibung">
            <a:extLst>
              <a:ext uri="{FF2B5EF4-FFF2-40B4-BE49-F238E27FC236}">
                <a16:creationId xmlns:a16="http://schemas.microsoft.com/office/drawing/2014/main" id="{BB27AB03-2175-E904-2D2E-C31EED2A125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14" name="Textplatzhalter 4">
            <a:extLst>
              <a:ext uri="{FF2B5EF4-FFF2-40B4-BE49-F238E27FC236}">
                <a16:creationId xmlns:a16="http://schemas.microsoft.com/office/drawing/2014/main" id="{2A8FCAC0-D13E-2DD8-8A54-AE011E4C4F4D}"/>
              </a:ext>
            </a:extLst>
          </p:cNvPr>
          <p:cNvSpPr>
            <a:spLocks noGrp="1"/>
          </p:cNvSpPr>
          <p:nvPr>
            <p:ph type="body" sz="quarter" idx="16" hasCustomPrompt="1"/>
          </p:nvPr>
        </p:nvSpPr>
        <p:spPr>
          <a:xfrm>
            <a:off x="1000420" y="3194452"/>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15" name="Textplatzhalter 6">
            <a:extLst>
              <a:ext uri="{FF2B5EF4-FFF2-40B4-BE49-F238E27FC236}">
                <a16:creationId xmlns:a16="http://schemas.microsoft.com/office/drawing/2014/main" id="{191A4169-3E16-DCA8-2305-8F53C96ADF50}"/>
              </a:ext>
            </a:extLst>
          </p:cNvPr>
          <p:cNvSpPr>
            <a:spLocks noGrp="1"/>
          </p:cNvSpPr>
          <p:nvPr>
            <p:ph type="body" sz="quarter" idx="25" hasCustomPrompt="1"/>
          </p:nvPr>
        </p:nvSpPr>
        <p:spPr>
          <a:xfrm>
            <a:off x="1000421" y="3609276"/>
            <a:ext cx="2286559"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16" name="Textplatzhalter 4">
            <a:extLst>
              <a:ext uri="{FF2B5EF4-FFF2-40B4-BE49-F238E27FC236}">
                <a16:creationId xmlns:a16="http://schemas.microsoft.com/office/drawing/2014/main" id="{47E91222-6976-E93E-2944-0515D6249A54}"/>
              </a:ext>
            </a:extLst>
          </p:cNvPr>
          <p:cNvSpPr>
            <a:spLocks noGrp="1"/>
          </p:cNvSpPr>
          <p:nvPr>
            <p:ph type="body" sz="quarter" idx="26" hasCustomPrompt="1"/>
          </p:nvPr>
        </p:nvSpPr>
        <p:spPr>
          <a:xfrm>
            <a:off x="3664575" y="3194452"/>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17" name="Textplatzhalter 4">
            <a:extLst>
              <a:ext uri="{FF2B5EF4-FFF2-40B4-BE49-F238E27FC236}">
                <a16:creationId xmlns:a16="http://schemas.microsoft.com/office/drawing/2014/main" id="{46F10FDE-0637-6FBA-4B5D-A923B3492737}"/>
              </a:ext>
            </a:extLst>
          </p:cNvPr>
          <p:cNvSpPr>
            <a:spLocks noGrp="1"/>
          </p:cNvSpPr>
          <p:nvPr>
            <p:ph type="body" sz="quarter" idx="28" hasCustomPrompt="1"/>
          </p:nvPr>
        </p:nvSpPr>
        <p:spPr>
          <a:xfrm>
            <a:off x="6308832" y="3194452"/>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18" name="Textplatzhalter 4">
            <a:extLst>
              <a:ext uri="{FF2B5EF4-FFF2-40B4-BE49-F238E27FC236}">
                <a16:creationId xmlns:a16="http://schemas.microsoft.com/office/drawing/2014/main" id="{2D8EFBEA-8A34-0B7F-C33F-E97B1402DBBD}"/>
              </a:ext>
            </a:extLst>
          </p:cNvPr>
          <p:cNvSpPr>
            <a:spLocks noGrp="1"/>
          </p:cNvSpPr>
          <p:nvPr>
            <p:ph type="body" sz="quarter" idx="30" hasCustomPrompt="1"/>
          </p:nvPr>
        </p:nvSpPr>
        <p:spPr>
          <a:xfrm>
            <a:off x="9020908" y="3194452"/>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pic>
        <p:nvPicPr>
          <p:cNvPr id="8" name="Grafik 7">
            <a:extLst>
              <a:ext uri="{FF2B5EF4-FFF2-40B4-BE49-F238E27FC236}">
                <a16:creationId xmlns:a16="http://schemas.microsoft.com/office/drawing/2014/main" id="{765FAAE9-A88D-015C-4DA0-1EB8CD044129}"/>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0" name="Titel 1">
            <a:extLst>
              <a:ext uri="{FF2B5EF4-FFF2-40B4-BE49-F238E27FC236}">
                <a16:creationId xmlns:a16="http://schemas.microsoft.com/office/drawing/2014/main" id="{48895735-6BC2-988B-C9AC-01C93EC7BFE9}"/>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4" name="Datumsplatzhalter 3">
            <a:extLst>
              <a:ext uri="{FF2B5EF4-FFF2-40B4-BE49-F238E27FC236}">
                <a16:creationId xmlns:a16="http://schemas.microsoft.com/office/drawing/2014/main" id="{223236FE-4603-1A07-1D61-3A4F88090131}"/>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oliennummernplatzhalter 5">
            <a:extLst>
              <a:ext uri="{FF2B5EF4-FFF2-40B4-BE49-F238E27FC236}">
                <a16:creationId xmlns:a16="http://schemas.microsoft.com/office/drawing/2014/main" id="{B6716300-2507-855A-6789-347319B7A4F1}"/>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7" name="Textplatzhalter 10">
            <a:extLst>
              <a:ext uri="{FF2B5EF4-FFF2-40B4-BE49-F238E27FC236}">
                <a16:creationId xmlns:a16="http://schemas.microsoft.com/office/drawing/2014/main" id="{780DAED2-C442-F404-2FCD-6A0A6FB11A33}"/>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6" name="Textplatzhalter 6">
            <a:extLst>
              <a:ext uri="{FF2B5EF4-FFF2-40B4-BE49-F238E27FC236}">
                <a16:creationId xmlns:a16="http://schemas.microsoft.com/office/drawing/2014/main" id="{346854A5-9E40-4F20-4A61-10E77A42C139}"/>
              </a:ext>
            </a:extLst>
          </p:cNvPr>
          <p:cNvSpPr>
            <a:spLocks noGrp="1"/>
          </p:cNvSpPr>
          <p:nvPr>
            <p:ph type="body" sz="quarter" idx="31" hasCustomPrompt="1"/>
          </p:nvPr>
        </p:nvSpPr>
        <p:spPr>
          <a:xfrm>
            <a:off x="3664576" y="3609276"/>
            <a:ext cx="2286559"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9" name="Textplatzhalter 6">
            <a:extLst>
              <a:ext uri="{FF2B5EF4-FFF2-40B4-BE49-F238E27FC236}">
                <a16:creationId xmlns:a16="http://schemas.microsoft.com/office/drawing/2014/main" id="{39DFB1D6-21A7-56F2-4805-196C64D46646}"/>
              </a:ext>
            </a:extLst>
          </p:cNvPr>
          <p:cNvSpPr>
            <a:spLocks noGrp="1"/>
          </p:cNvSpPr>
          <p:nvPr>
            <p:ph type="body" sz="quarter" idx="32" hasCustomPrompt="1"/>
          </p:nvPr>
        </p:nvSpPr>
        <p:spPr>
          <a:xfrm>
            <a:off x="6308833" y="3609276"/>
            <a:ext cx="2286559"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11" name="Textplatzhalter 6">
            <a:extLst>
              <a:ext uri="{FF2B5EF4-FFF2-40B4-BE49-F238E27FC236}">
                <a16:creationId xmlns:a16="http://schemas.microsoft.com/office/drawing/2014/main" id="{F8C899CB-18C5-C114-DCC4-BEC0ED80120D}"/>
              </a:ext>
            </a:extLst>
          </p:cNvPr>
          <p:cNvSpPr>
            <a:spLocks noGrp="1"/>
          </p:cNvSpPr>
          <p:nvPr>
            <p:ph type="body" sz="quarter" idx="33" hasCustomPrompt="1"/>
          </p:nvPr>
        </p:nvSpPr>
        <p:spPr>
          <a:xfrm>
            <a:off x="9020909" y="3609276"/>
            <a:ext cx="2286559"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1052882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_Kästen_verteilt_Polygone_links">
    <p:bg>
      <p:bgPr>
        <a:solidFill>
          <a:schemeClr val="bg1"/>
        </a:solidFill>
        <a:effectLst/>
      </p:bgPr>
    </p:bg>
    <p:spTree>
      <p:nvGrpSpPr>
        <p:cNvPr id="1" name=""/>
        <p:cNvGrpSpPr/>
        <p:nvPr/>
      </p:nvGrpSpPr>
      <p:grpSpPr>
        <a:xfrm>
          <a:off x="0" y="0"/>
          <a:ext cx="0" cy="0"/>
          <a:chOff x="0" y="0"/>
          <a:chExt cx="0" cy="0"/>
        </a:xfrm>
      </p:grpSpPr>
      <p:pic>
        <p:nvPicPr>
          <p:cNvPr id="7" name="Grafik 6" descr="Ein Bild, das Blau, Electric Blue (Farbe) enthält.&#10;&#10;Automatisch generierte Beschreibung">
            <a:extLst>
              <a:ext uri="{FF2B5EF4-FFF2-40B4-BE49-F238E27FC236}">
                <a16:creationId xmlns:a16="http://schemas.microsoft.com/office/drawing/2014/main" id="{FD42A629-1019-FBA8-3554-45EA456FF8F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Fußzeilenplatzhalter 1">
            <a:extLst>
              <a:ext uri="{FF2B5EF4-FFF2-40B4-BE49-F238E27FC236}">
                <a16:creationId xmlns:a16="http://schemas.microsoft.com/office/drawing/2014/main" id="{4730C1F4-2D47-5647-9A27-A6C574243CF7}"/>
              </a:ext>
            </a:extLst>
          </p:cNvPr>
          <p:cNvSpPr>
            <a:spLocks noGrp="1"/>
          </p:cNvSpPr>
          <p:nvPr>
            <p:ph type="ftr" sz="quarter" idx="1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4"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8" name="Grafik 7">
            <a:extLst>
              <a:ext uri="{FF2B5EF4-FFF2-40B4-BE49-F238E27FC236}">
                <a16:creationId xmlns:a16="http://schemas.microsoft.com/office/drawing/2014/main" id="{765FAAE9-A88D-015C-4DA0-1EB8CD044129}"/>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0" name="Titel 1">
            <a:extLst>
              <a:ext uri="{FF2B5EF4-FFF2-40B4-BE49-F238E27FC236}">
                <a16:creationId xmlns:a16="http://schemas.microsoft.com/office/drawing/2014/main" id="{48895735-6BC2-988B-C9AC-01C93EC7BFE9}"/>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4" name="Datumsplatzhalter 3">
            <a:extLst>
              <a:ext uri="{FF2B5EF4-FFF2-40B4-BE49-F238E27FC236}">
                <a16:creationId xmlns:a16="http://schemas.microsoft.com/office/drawing/2014/main" id="{223236FE-4603-1A07-1D61-3A4F88090131}"/>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oliennummernplatzhalter 5">
            <a:extLst>
              <a:ext uri="{FF2B5EF4-FFF2-40B4-BE49-F238E27FC236}">
                <a16:creationId xmlns:a16="http://schemas.microsoft.com/office/drawing/2014/main" id="{B6716300-2507-855A-6789-347319B7A4F1}"/>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14" name="Textplatzhalter 4">
            <a:extLst>
              <a:ext uri="{FF2B5EF4-FFF2-40B4-BE49-F238E27FC236}">
                <a16:creationId xmlns:a16="http://schemas.microsoft.com/office/drawing/2014/main" id="{2A8FCAC0-D13E-2DD8-8A54-AE011E4C4F4D}"/>
              </a:ext>
            </a:extLst>
          </p:cNvPr>
          <p:cNvSpPr>
            <a:spLocks noGrp="1"/>
          </p:cNvSpPr>
          <p:nvPr>
            <p:ph type="body" sz="quarter" idx="16" hasCustomPrompt="1"/>
          </p:nvPr>
        </p:nvSpPr>
        <p:spPr>
          <a:xfrm>
            <a:off x="634342" y="1848934"/>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15" name="Textplatzhalter 6">
            <a:extLst>
              <a:ext uri="{FF2B5EF4-FFF2-40B4-BE49-F238E27FC236}">
                <a16:creationId xmlns:a16="http://schemas.microsoft.com/office/drawing/2014/main" id="{191A4169-3E16-DCA8-2305-8F53C96ADF50}"/>
              </a:ext>
            </a:extLst>
          </p:cNvPr>
          <p:cNvSpPr>
            <a:spLocks noGrp="1"/>
          </p:cNvSpPr>
          <p:nvPr>
            <p:ph type="body" sz="quarter" idx="25" hasCustomPrompt="1"/>
          </p:nvPr>
        </p:nvSpPr>
        <p:spPr>
          <a:xfrm>
            <a:off x="634343" y="2263758"/>
            <a:ext cx="2286559"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16" name="Textplatzhalter 4">
            <a:extLst>
              <a:ext uri="{FF2B5EF4-FFF2-40B4-BE49-F238E27FC236}">
                <a16:creationId xmlns:a16="http://schemas.microsoft.com/office/drawing/2014/main" id="{47E91222-6976-E93E-2944-0515D6249A54}"/>
              </a:ext>
            </a:extLst>
          </p:cNvPr>
          <p:cNvSpPr>
            <a:spLocks noGrp="1"/>
          </p:cNvSpPr>
          <p:nvPr>
            <p:ph type="body" sz="quarter" idx="26" hasCustomPrompt="1"/>
          </p:nvPr>
        </p:nvSpPr>
        <p:spPr>
          <a:xfrm>
            <a:off x="3798284" y="4034883"/>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19" name="Textplatzhalter 6">
            <a:extLst>
              <a:ext uri="{FF2B5EF4-FFF2-40B4-BE49-F238E27FC236}">
                <a16:creationId xmlns:a16="http://schemas.microsoft.com/office/drawing/2014/main" id="{09B5B700-1D65-5461-96BE-BF8A3C3179A9}"/>
              </a:ext>
            </a:extLst>
          </p:cNvPr>
          <p:cNvSpPr>
            <a:spLocks noGrp="1"/>
          </p:cNvSpPr>
          <p:nvPr>
            <p:ph type="body" sz="quarter" idx="31" hasCustomPrompt="1"/>
          </p:nvPr>
        </p:nvSpPr>
        <p:spPr>
          <a:xfrm>
            <a:off x="3797967" y="4449221"/>
            <a:ext cx="2286560"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17" name="Textplatzhalter 4">
            <a:extLst>
              <a:ext uri="{FF2B5EF4-FFF2-40B4-BE49-F238E27FC236}">
                <a16:creationId xmlns:a16="http://schemas.microsoft.com/office/drawing/2014/main" id="{46F10FDE-0637-6FBA-4B5D-A923B3492737}"/>
              </a:ext>
            </a:extLst>
          </p:cNvPr>
          <p:cNvSpPr>
            <a:spLocks noGrp="1"/>
          </p:cNvSpPr>
          <p:nvPr>
            <p:ph type="body" sz="quarter" idx="28" hasCustomPrompt="1"/>
          </p:nvPr>
        </p:nvSpPr>
        <p:spPr>
          <a:xfrm>
            <a:off x="5465351" y="1123728"/>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20" name="Textplatzhalter 6">
            <a:extLst>
              <a:ext uri="{FF2B5EF4-FFF2-40B4-BE49-F238E27FC236}">
                <a16:creationId xmlns:a16="http://schemas.microsoft.com/office/drawing/2014/main" id="{599B833E-804D-FFFA-3A3D-8716E608F04E}"/>
              </a:ext>
            </a:extLst>
          </p:cNvPr>
          <p:cNvSpPr>
            <a:spLocks noGrp="1"/>
          </p:cNvSpPr>
          <p:nvPr>
            <p:ph type="body" sz="quarter" idx="32" hasCustomPrompt="1"/>
          </p:nvPr>
        </p:nvSpPr>
        <p:spPr>
          <a:xfrm>
            <a:off x="5463449" y="1538066"/>
            <a:ext cx="2286560"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18" name="Textplatzhalter 4">
            <a:extLst>
              <a:ext uri="{FF2B5EF4-FFF2-40B4-BE49-F238E27FC236}">
                <a16:creationId xmlns:a16="http://schemas.microsoft.com/office/drawing/2014/main" id="{2D8EFBEA-8A34-0B7F-C33F-E97B1402DBBD}"/>
              </a:ext>
            </a:extLst>
          </p:cNvPr>
          <p:cNvSpPr>
            <a:spLocks noGrp="1"/>
          </p:cNvSpPr>
          <p:nvPr>
            <p:ph type="body" sz="quarter" idx="30" hasCustomPrompt="1"/>
          </p:nvPr>
        </p:nvSpPr>
        <p:spPr>
          <a:xfrm>
            <a:off x="9157756" y="3749876"/>
            <a:ext cx="2286560" cy="386054"/>
          </a:xfrm>
          <a:prstGeom prst="rect">
            <a:avLst/>
          </a:prstGeom>
        </p:spPr>
        <p:txBody>
          <a:bodyPr wrap="square" lIns="144000" tIns="108000" rIns="144000" bIns="0">
            <a:spAutoFit/>
          </a:bodyPr>
          <a:lstStyle>
            <a:lvl1pPr marL="0" indent="0">
              <a:lnSpc>
                <a:spcPct val="100000"/>
              </a:lnSpc>
              <a:spcBef>
                <a:spcPts val="0"/>
              </a:spcBef>
              <a:buFontTx/>
              <a:buNone/>
              <a:defRPr sz="1800" b="1">
                <a:solidFill>
                  <a:schemeClr val="accent1"/>
                </a:solidFill>
              </a:defRPr>
            </a:lvl1pPr>
          </a:lstStyle>
          <a:p>
            <a:r>
              <a:rPr lang="de-DE" dirty="0"/>
              <a:t>Titel in Blau</a:t>
            </a:r>
          </a:p>
        </p:txBody>
      </p:sp>
      <p:sp>
        <p:nvSpPr>
          <p:cNvPr id="21" name="Textplatzhalter 6">
            <a:extLst>
              <a:ext uri="{FF2B5EF4-FFF2-40B4-BE49-F238E27FC236}">
                <a16:creationId xmlns:a16="http://schemas.microsoft.com/office/drawing/2014/main" id="{590B9DAE-B238-E48F-8239-DB29A5863D1C}"/>
              </a:ext>
            </a:extLst>
          </p:cNvPr>
          <p:cNvSpPr>
            <a:spLocks noGrp="1"/>
          </p:cNvSpPr>
          <p:nvPr>
            <p:ph type="body" sz="quarter" idx="33" hasCustomPrompt="1"/>
          </p:nvPr>
        </p:nvSpPr>
        <p:spPr>
          <a:xfrm>
            <a:off x="9155537" y="4164214"/>
            <a:ext cx="2286560" cy="1029476"/>
          </a:xfrm>
          <a:prstGeom prst="rect">
            <a:avLst/>
          </a:prstGeom>
        </p:spPr>
        <p:txBody>
          <a:bodyPr wrap="square" lIns="144000" tIns="144000" rIns="144000" bIns="144000">
            <a:sp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baseline="0">
                <a:solidFill>
                  <a:srgbClr val="58595B"/>
                </a:solidFill>
              </a:defRPr>
            </a:lvl1pPr>
            <a:lvl2pPr marL="433800" indent="-180000" defTabSz="180000">
              <a:lnSpc>
                <a:spcPct val="100000"/>
              </a:lnSpc>
              <a:spcBef>
                <a:spcPts val="0"/>
              </a:spcBef>
              <a:buClr>
                <a:schemeClr val="accent1"/>
              </a:buClr>
              <a:buSzPct val="120000"/>
              <a:tabLst>
                <a:tab pos="180000" algn="l"/>
              </a:tabLst>
              <a:defRPr sz="1600">
                <a:solidFill>
                  <a:srgbClr val="58595B"/>
                </a:solidFill>
              </a:defRPr>
            </a:lvl2pPr>
            <a:lvl3pPr marL="612000" indent="-1800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a:t>
            </a:r>
          </a:p>
          <a:p>
            <a:pPr lvl="1"/>
            <a:r>
              <a:rPr lang="de-DE" dirty="0"/>
              <a:t>Zweite Ebene</a:t>
            </a:r>
          </a:p>
          <a:p>
            <a:pPr lvl="2"/>
            <a:r>
              <a:rPr lang="de-DE" dirty="0"/>
              <a:t>Dritte Ebene</a:t>
            </a:r>
          </a:p>
        </p:txBody>
      </p:sp>
      <p:sp>
        <p:nvSpPr>
          <p:cNvPr id="6" name="Textplatzhalter 10">
            <a:extLst>
              <a:ext uri="{FF2B5EF4-FFF2-40B4-BE49-F238E27FC236}">
                <a16:creationId xmlns:a16="http://schemas.microsoft.com/office/drawing/2014/main" id="{D2003755-8F9A-90B5-9404-91A54D3B5270}"/>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3491760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ittelblau_Polygon_rechts_oben">
    <p:spTree>
      <p:nvGrpSpPr>
        <p:cNvPr id="1" name=""/>
        <p:cNvGrpSpPr/>
        <p:nvPr/>
      </p:nvGrpSpPr>
      <p:grpSpPr>
        <a:xfrm>
          <a:off x="0" y="0"/>
          <a:ext cx="0" cy="0"/>
          <a:chOff x="0" y="0"/>
          <a:chExt cx="0" cy="0"/>
        </a:xfrm>
      </p:grpSpPr>
      <p:pic>
        <p:nvPicPr>
          <p:cNvPr id="5" name="Grafik 4" descr="Ein Bild, das Blau, Electric Blue (Farbe), Screenshot, Azurblau enthält.&#10;&#10;Automatisch generierte Beschreibung">
            <a:extLst>
              <a:ext uri="{FF2B5EF4-FFF2-40B4-BE49-F238E27FC236}">
                <a16:creationId xmlns:a16="http://schemas.microsoft.com/office/drawing/2014/main" id="{3013C6FF-4D7B-FEC5-F952-4150AD5BCC0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Fußzeilenplatzhalter 2">
            <a:extLst>
              <a:ext uri="{FF2B5EF4-FFF2-40B4-BE49-F238E27FC236}">
                <a16:creationId xmlns:a16="http://schemas.microsoft.com/office/drawing/2014/main" id="{6FED9A09-0F27-CA22-574B-998CBAE1C09F}"/>
              </a:ext>
            </a:extLst>
          </p:cNvPr>
          <p:cNvSpPr>
            <a:spLocks noGrp="1"/>
          </p:cNvSpPr>
          <p:nvPr>
            <p:ph type="ftr" sz="quarter" idx="10"/>
          </p:nvPr>
        </p:nvSpPr>
        <p:spPr/>
        <p:txBody>
          <a:bodyPr/>
          <a:lstStyle>
            <a:lvl1pPr>
              <a:defRPr>
                <a:solidFill>
                  <a:schemeClr val="bg1"/>
                </a:solidFill>
              </a:defRPr>
            </a:lvl1pPr>
          </a:lstStyle>
          <a:p>
            <a:r>
              <a:rPr lang="de-DE"/>
              <a:t>Name des Autors | Name der Präsentation</a:t>
            </a:r>
            <a:endParaRPr lang="de-DE" dirty="0"/>
          </a:p>
        </p:txBody>
      </p:sp>
      <p:sp>
        <p:nvSpPr>
          <p:cNvPr id="6" name="Titel 1">
            <a:extLst>
              <a:ext uri="{FF2B5EF4-FFF2-40B4-BE49-F238E27FC236}">
                <a16:creationId xmlns:a16="http://schemas.microsoft.com/office/drawing/2014/main" id="{CCB8D121-E70E-E85A-435E-D40A7EB334F7}"/>
              </a:ext>
            </a:extLst>
          </p:cNvPr>
          <p:cNvSpPr>
            <a:spLocks noGrp="1"/>
          </p:cNvSpPr>
          <p:nvPr>
            <p:ph type="title" hasCustomPrompt="1"/>
          </p:nvPr>
        </p:nvSpPr>
        <p:spPr>
          <a:xfrm>
            <a:off x="270000" y="215746"/>
            <a:ext cx="9671012" cy="707886"/>
          </a:xfrm>
          <a:prstGeom prst="rect">
            <a:avLst/>
          </a:prstGeom>
        </p:spPr>
        <p:txBody>
          <a:bodyPr/>
          <a:lstStyle>
            <a:lvl1pPr>
              <a:defRPr b="0">
                <a:solidFill>
                  <a:schemeClr val="bg1"/>
                </a:solidFill>
              </a:defRPr>
            </a:lvl1pPr>
          </a:lstStyle>
          <a:p>
            <a:r>
              <a:rPr lang="de-DE" dirty="0"/>
              <a:t>Titel hinzufügen, Arial, Schriftgröße 23pt, Zeilenabstand 1-fach</a:t>
            </a:r>
            <a:br>
              <a:rPr lang="de-DE" dirty="0"/>
            </a:br>
            <a:r>
              <a:rPr lang="de-DE" dirty="0"/>
              <a:t>Zwei Zeilen möglich</a:t>
            </a:r>
          </a:p>
        </p:txBody>
      </p:sp>
      <p:sp>
        <p:nvSpPr>
          <p:cNvPr id="7" name="Textplatzhalter 10">
            <a:extLst>
              <a:ext uri="{FF2B5EF4-FFF2-40B4-BE49-F238E27FC236}">
                <a16:creationId xmlns:a16="http://schemas.microsoft.com/office/drawing/2014/main" id="{843E1CBD-4519-3632-992C-E020400CCFE1}"/>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1"/>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9" name="Textplatzhalter 7">
            <a:extLst>
              <a:ext uri="{FF2B5EF4-FFF2-40B4-BE49-F238E27FC236}">
                <a16:creationId xmlns:a16="http://schemas.microsoft.com/office/drawing/2014/main" id="{89F013C8-A270-EEE4-B664-86B1F4CDBE80}"/>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bg1"/>
                </a:solidFill>
              </a:defRPr>
            </a:lvl1pPr>
          </a:lstStyle>
          <a:p>
            <a:r>
              <a:rPr lang="de-DE" dirty="0"/>
              <a:t>Quellenangabe/Fußnote</a:t>
            </a:r>
            <a:r>
              <a:rPr lang="de-DE" baseline="0" dirty="0"/>
              <a:t>:</a:t>
            </a:r>
            <a:r>
              <a:rPr lang="de-DE" dirty="0"/>
              <a:t> Arial Regular, Schriftgröße 10pt, Zeilenabstand 12pt..</a:t>
            </a:r>
          </a:p>
        </p:txBody>
      </p:sp>
      <p:pic>
        <p:nvPicPr>
          <p:cNvPr id="10" name="Grafik 9">
            <a:extLst>
              <a:ext uri="{FF2B5EF4-FFF2-40B4-BE49-F238E27FC236}">
                <a16:creationId xmlns:a16="http://schemas.microsoft.com/office/drawing/2014/main" id="{575E2475-BB56-9215-36B9-63E6C5F2530C}"/>
              </a:ext>
            </a:extLst>
          </p:cNvPr>
          <p:cNvPicPr>
            <a:picLocks noChangeAspect="1"/>
          </p:cNvPicPr>
          <p:nvPr userDrawn="1"/>
        </p:nvPicPr>
        <p:blipFill>
          <a:blip r:embed="rId3">
            <a:biLevel thresh="50000"/>
          </a:blip>
          <a:stretch>
            <a:fillRect/>
          </a:stretch>
        </p:blipFill>
        <p:spPr>
          <a:xfrm>
            <a:off x="10363131" y="215868"/>
            <a:ext cx="1560581" cy="292164"/>
          </a:xfrm>
          <a:prstGeom prst="rect">
            <a:avLst/>
          </a:prstGeom>
        </p:spPr>
      </p:pic>
      <p:sp>
        <p:nvSpPr>
          <p:cNvPr id="11" name="Datumsplatzhalter 3">
            <a:extLst>
              <a:ext uri="{FF2B5EF4-FFF2-40B4-BE49-F238E27FC236}">
                <a16:creationId xmlns:a16="http://schemas.microsoft.com/office/drawing/2014/main" id="{161C169B-9330-5DF8-A176-24B99375067C}"/>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chemeClr val="bg1"/>
                </a:solidFill>
                <a:latin typeface="Arial" panose="020B0604020202020204" pitchFamily="34" charset="0"/>
                <a:cs typeface="Arial" panose="020B0604020202020204" pitchFamily="34" charset="0"/>
              </a:rPr>
              <a:t>18. März 2024</a:t>
            </a:fld>
            <a:endParaRPr lang="de-DE" sz="1000" dirty="0">
              <a:solidFill>
                <a:schemeClr val="bg1"/>
              </a:solidFill>
              <a:latin typeface="Arial" panose="020B0604020202020204" pitchFamily="34" charset="0"/>
              <a:cs typeface="Arial" panose="020B0604020202020204" pitchFamily="34" charset="0"/>
            </a:endParaRPr>
          </a:p>
        </p:txBody>
      </p:sp>
      <p:sp>
        <p:nvSpPr>
          <p:cNvPr id="12" name="Foliennummernplatzhalter 5">
            <a:extLst>
              <a:ext uri="{FF2B5EF4-FFF2-40B4-BE49-F238E27FC236}">
                <a16:creationId xmlns:a16="http://schemas.microsoft.com/office/drawing/2014/main" id="{D6C84A71-25FA-8AB2-4756-8F1B710EA249}"/>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14463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olygone_links_rechts">
    <p:bg>
      <p:bgPr>
        <a:solidFill>
          <a:schemeClr val="bg1"/>
        </a:solidFill>
        <a:effectLst/>
      </p:bgPr>
    </p:bg>
    <p:spTree>
      <p:nvGrpSpPr>
        <p:cNvPr id="1" name=""/>
        <p:cNvGrpSpPr/>
        <p:nvPr/>
      </p:nvGrpSpPr>
      <p:grpSpPr>
        <a:xfrm>
          <a:off x="0" y="0"/>
          <a:ext cx="0" cy="0"/>
          <a:chOff x="0" y="0"/>
          <a:chExt cx="0" cy="0"/>
        </a:xfrm>
      </p:grpSpPr>
      <p:pic>
        <p:nvPicPr>
          <p:cNvPr id="3" name="Grafik 2" descr="Ein Bild, das Screenshot, Blau, Electric Blue (Farbe), Grafiken enthält.&#10;&#10;Automatisch generierte Beschreibung">
            <a:extLst>
              <a:ext uri="{FF2B5EF4-FFF2-40B4-BE49-F238E27FC236}">
                <a16:creationId xmlns:a16="http://schemas.microsoft.com/office/drawing/2014/main" id="{D77D9D11-3240-3057-120C-7EC4AD23FD9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1" hasCustomPrompt="1"/>
          </p:nvPr>
        </p:nvSpPr>
        <p:spPr>
          <a:xfrm>
            <a:off x="3806459"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18" name="Grafik 17">
            <a:extLst>
              <a:ext uri="{FF2B5EF4-FFF2-40B4-BE49-F238E27FC236}">
                <a16:creationId xmlns:a16="http://schemas.microsoft.com/office/drawing/2014/main" id="{A205DA1B-E64A-31F8-DB27-B4A5E9F5F822}"/>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9" name="Titel 1">
            <a:extLst>
              <a:ext uri="{FF2B5EF4-FFF2-40B4-BE49-F238E27FC236}">
                <a16:creationId xmlns:a16="http://schemas.microsoft.com/office/drawing/2014/main" id="{D591FB78-776A-386D-445C-AC7E2CE7E435}"/>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0" name="Datumsplatzhalter 3">
            <a:extLst>
              <a:ext uri="{FF2B5EF4-FFF2-40B4-BE49-F238E27FC236}">
                <a16:creationId xmlns:a16="http://schemas.microsoft.com/office/drawing/2014/main" id="{CBBD3D55-F9F8-9801-A032-9F1C5070B917}"/>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ußzeilenplatzhalter 1">
            <a:extLst>
              <a:ext uri="{FF2B5EF4-FFF2-40B4-BE49-F238E27FC236}">
                <a16:creationId xmlns:a16="http://schemas.microsoft.com/office/drawing/2014/main" id="{EE0090E4-20CD-1972-72CF-C9F723EE1D38}"/>
              </a:ext>
            </a:extLst>
          </p:cNvPr>
          <p:cNvSpPr>
            <a:spLocks noGrp="1"/>
          </p:cNvSpPr>
          <p:nvPr>
            <p:ph type="ftr" sz="quarter" idx="2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27" name="Foliennummernplatzhalter 5">
            <a:extLst>
              <a:ext uri="{FF2B5EF4-FFF2-40B4-BE49-F238E27FC236}">
                <a16:creationId xmlns:a16="http://schemas.microsoft.com/office/drawing/2014/main" id="{A74989EF-E974-ECBE-6068-7B5DFB9C5CD7}"/>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
        <p:nvSpPr>
          <p:cNvPr id="7" name="Textplatzhalter 10">
            <a:extLst>
              <a:ext uri="{FF2B5EF4-FFF2-40B4-BE49-F238E27FC236}">
                <a16:creationId xmlns:a16="http://schemas.microsoft.com/office/drawing/2014/main" id="{2FF620F4-A5C5-938E-5114-6478291D1911}"/>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3050975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Zeitungsartikel_mit_Polygone">
    <p:bg>
      <p:bgPr>
        <a:solidFill>
          <a:schemeClr val="bg1"/>
        </a:solidFill>
        <a:effectLst/>
      </p:bgPr>
    </p:bg>
    <p:spTree>
      <p:nvGrpSpPr>
        <p:cNvPr id="1" name=""/>
        <p:cNvGrpSpPr/>
        <p:nvPr/>
      </p:nvGrpSpPr>
      <p:grpSpPr>
        <a:xfrm>
          <a:off x="0" y="0"/>
          <a:ext cx="0" cy="0"/>
          <a:chOff x="0" y="0"/>
          <a:chExt cx="0" cy="0"/>
        </a:xfrm>
      </p:grpSpPr>
      <p:pic>
        <p:nvPicPr>
          <p:cNvPr id="3" name="Grafik 2" descr="Ein Bild, das Text, Screenshot, Rechteck, Diagramm enthält.&#10;&#10;Automatisch generierte Beschreibung">
            <a:extLst>
              <a:ext uri="{FF2B5EF4-FFF2-40B4-BE49-F238E27FC236}">
                <a16:creationId xmlns:a16="http://schemas.microsoft.com/office/drawing/2014/main" id="{2E03717F-267A-CE7D-480C-49724D58B88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Rechteck 3">
            <a:extLst>
              <a:ext uri="{FF2B5EF4-FFF2-40B4-BE49-F238E27FC236}">
                <a16:creationId xmlns:a16="http://schemas.microsoft.com/office/drawing/2014/main" id="{7569C068-E533-E14D-9F82-6FADBE184D2C}"/>
              </a:ext>
            </a:extLst>
          </p:cNvPr>
          <p:cNvSpPr/>
          <p:nvPr userDrawn="1"/>
        </p:nvSpPr>
        <p:spPr>
          <a:xfrm>
            <a:off x="1092200" y="1271588"/>
            <a:ext cx="10001250" cy="504666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platzhalter 5">
            <a:extLst>
              <a:ext uri="{FF2B5EF4-FFF2-40B4-BE49-F238E27FC236}">
                <a16:creationId xmlns:a16="http://schemas.microsoft.com/office/drawing/2014/main" id="{1920E770-2205-2C49-B822-8F1DE7423C6C}"/>
              </a:ext>
            </a:extLst>
          </p:cNvPr>
          <p:cNvSpPr>
            <a:spLocks noGrp="1"/>
          </p:cNvSpPr>
          <p:nvPr>
            <p:ph type="body" sz="quarter" idx="11" hasCustomPrompt="1"/>
          </p:nvPr>
        </p:nvSpPr>
        <p:spPr>
          <a:xfrm>
            <a:off x="1257300" y="1570037"/>
            <a:ext cx="9683750" cy="590535"/>
          </a:xfrm>
          <a:prstGeom prst="rect">
            <a:avLst/>
          </a:prstGeom>
        </p:spPr>
        <p:txBody>
          <a:bodyPr lIns="0" tIns="0" rIns="0" bIns="0"/>
          <a:lstStyle>
            <a:lvl1pPr marL="0" indent="0" algn="ctr">
              <a:buNone/>
              <a:defRPr sz="5500" b="0">
                <a:solidFill>
                  <a:schemeClr val="tx2"/>
                </a:solidFill>
                <a:latin typeface="Georgia" panose="02040502050405020303" pitchFamily="18" charset="0"/>
              </a:defRPr>
            </a:lvl1pPr>
          </a:lstStyle>
          <a:p>
            <a:r>
              <a:rPr lang="de-DE" dirty="0"/>
              <a:t>Titel Zeitschrift</a:t>
            </a:r>
          </a:p>
        </p:txBody>
      </p:sp>
      <p:cxnSp>
        <p:nvCxnSpPr>
          <p:cNvPr id="8" name="Gerade Verbindung 7">
            <a:extLst>
              <a:ext uri="{FF2B5EF4-FFF2-40B4-BE49-F238E27FC236}">
                <a16:creationId xmlns:a16="http://schemas.microsoft.com/office/drawing/2014/main" id="{264CC121-43C3-9540-B283-B22A81609BA4}"/>
              </a:ext>
            </a:extLst>
          </p:cNvPr>
          <p:cNvCxnSpPr/>
          <p:nvPr userDrawn="1"/>
        </p:nvCxnSpPr>
        <p:spPr>
          <a:xfrm>
            <a:off x="1257300" y="2548991"/>
            <a:ext cx="968375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Textplatzhalter 9">
            <a:extLst>
              <a:ext uri="{FF2B5EF4-FFF2-40B4-BE49-F238E27FC236}">
                <a16:creationId xmlns:a16="http://schemas.microsoft.com/office/drawing/2014/main" id="{90BB0A0B-03E9-4440-90D9-B242927327B4}"/>
              </a:ext>
            </a:extLst>
          </p:cNvPr>
          <p:cNvSpPr>
            <a:spLocks noGrp="1"/>
          </p:cNvSpPr>
          <p:nvPr>
            <p:ph type="body" sz="quarter" idx="12" hasCustomPrompt="1"/>
          </p:nvPr>
        </p:nvSpPr>
        <p:spPr>
          <a:xfrm>
            <a:off x="1257300" y="2395242"/>
            <a:ext cx="1800225" cy="154283"/>
          </a:xfrm>
          <a:prstGeom prst="rect">
            <a:avLst/>
          </a:prstGeom>
        </p:spPr>
        <p:txBody>
          <a:bodyPr lIns="0" tIns="0" rIns="0" bIns="36000" anchor="b" anchorCtr="0"/>
          <a:lstStyle>
            <a:lvl1pPr marL="0" indent="0">
              <a:lnSpc>
                <a:spcPts val="1000"/>
              </a:lnSpc>
              <a:spcBef>
                <a:spcPts val="0"/>
              </a:spcBef>
              <a:buNone/>
              <a:defRPr sz="900" b="1" i="0">
                <a:solidFill>
                  <a:schemeClr val="tx2"/>
                </a:solidFill>
                <a:latin typeface="Georgia" panose="02040502050405020303" pitchFamily="18" charset="0"/>
              </a:defRPr>
            </a:lvl1pPr>
          </a:lstStyle>
          <a:p>
            <a:r>
              <a:rPr lang="de-DE" dirty="0"/>
              <a:t>ORT, 1. JANUAR 2019</a:t>
            </a:r>
          </a:p>
        </p:txBody>
      </p:sp>
      <p:sp>
        <p:nvSpPr>
          <p:cNvPr id="11" name="Textplatzhalter 9">
            <a:extLst>
              <a:ext uri="{FF2B5EF4-FFF2-40B4-BE49-F238E27FC236}">
                <a16:creationId xmlns:a16="http://schemas.microsoft.com/office/drawing/2014/main" id="{4D9C7F82-AE66-8845-9B84-26A862F6DADD}"/>
              </a:ext>
            </a:extLst>
          </p:cNvPr>
          <p:cNvSpPr>
            <a:spLocks noGrp="1"/>
          </p:cNvSpPr>
          <p:nvPr>
            <p:ph type="body" sz="quarter" idx="13" hasCustomPrompt="1"/>
          </p:nvPr>
        </p:nvSpPr>
        <p:spPr>
          <a:xfrm>
            <a:off x="9138943" y="2395242"/>
            <a:ext cx="1800225" cy="154283"/>
          </a:xfrm>
          <a:prstGeom prst="rect">
            <a:avLst/>
          </a:prstGeom>
        </p:spPr>
        <p:txBody>
          <a:bodyPr lIns="0" tIns="0" rIns="0" bIns="36000" anchor="b" anchorCtr="0"/>
          <a:lstStyle>
            <a:lvl1pPr marL="0" indent="0" algn="r">
              <a:lnSpc>
                <a:spcPts val="1000"/>
              </a:lnSpc>
              <a:spcBef>
                <a:spcPts val="0"/>
              </a:spcBef>
              <a:buNone/>
              <a:defRPr sz="900" b="1" i="0">
                <a:solidFill>
                  <a:schemeClr val="tx2"/>
                </a:solidFill>
                <a:latin typeface="Georgia" panose="02040502050405020303" pitchFamily="18" charset="0"/>
              </a:defRPr>
            </a:lvl1pPr>
          </a:lstStyle>
          <a:p>
            <a:r>
              <a:rPr lang="de-DE" dirty="0"/>
              <a:t>NR. XXXXXX</a:t>
            </a:r>
          </a:p>
        </p:txBody>
      </p:sp>
      <p:cxnSp>
        <p:nvCxnSpPr>
          <p:cNvPr id="13" name="Gerade Verbindung 12">
            <a:extLst>
              <a:ext uri="{FF2B5EF4-FFF2-40B4-BE49-F238E27FC236}">
                <a16:creationId xmlns:a16="http://schemas.microsoft.com/office/drawing/2014/main" id="{BB299417-230E-4049-9ECF-B0C6736A1580}"/>
              </a:ext>
            </a:extLst>
          </p:cNvPr>
          <p:cNvCxnSpPr/>
          <p:nvPr userDrawn="1"/>
        </p:nvCxnSpPr>
        <p:spPr>
          <a:xfrm>
            <a:off x="4118846" y="2678464"/>
            <a:ext cx="0" cy="363978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platzhalter 14">
            <a:extLst>
              <a:ext uri="{FF2B5EF4-FFF2-40B4-BE49-F238E27FC236}">
                <a16:creationId xmlns:a16="http://schemas.microsoft.com/office/drawing/2014/main" id="{AE66B01C-9644-5D4E-B478-04BDD6E609BD}"/>
              </a:ext>
            </a:extLst>
          </p:cNvPr>
          <p:cNvSpPr>
            <a:spLocks noGrp="1"/>
          </p:cNvSpPr>
          <p:nvPr>
            <p:ph type="body" sz="quarter" idx="14" hasCustomPrompt="1"/>
          </p:nvPr>
        </p:nvSpPr>
        <p:spPr>
          <a:xfrm>
            <a:off x="1257300" y="2678113"/>
            <a:ext cx="2786063" cy="564257"/>
          </a:xfrm>
          <a:prstGeom prst="rect">
            <a:avLst/>
          </a:prstGeom>
        </p:spPr>
        <p:txBody>
          <a:bodyPr lIns="0" tIns="0" rIns="0" bIns="0">
            <a:spAutoFit/>
          </a:bodyPr>
          <a:lstStyle>
            <a:lvl1pPr marL="0" indent="0" algn="ctr">
              <a:lnSpc>
                <a:spcPts val="2200"/>
              </a:lnSpc>
              <a:spcBef>
                <a:spcPts val="0"/>
              </a:spcBef>
              <a:buNone/>
              <a:defRPr sz="2000">
                <a:solidFill>
                  <a:schemeClr val="tx2"/>
                </a:solidFill>
                <a:latin typeface="Georgia" panose="02040502050405020303" pitchFamily="18" charset="0"/>
              </a:defRPr>
            </a:lvl1pPr>
          </a:lstStyle>
          <a:p>
            <a:r>
              <a:rPr lang="de-DE" dirty="0"/>
              <a:t>Titel </a:t>
            </a:r>
            <a:br>
              <a:rPr lang="de-DE" dirty="0"/>
            </a:br>
            <a:r>
              <a:rPr lang="de-DE" dirty="0"/>
              <a:t>hinzufügen</a:t>
            </a:r>
          </a:p>
        </p:txBody>
      </p:sp>
      <p:sp>
        <p:nvSpPr>
          <p:cNvPr id="17" name="Textplatzhalter 9">
            <a:extLst>
              <a:ext uri="{FF2B5EF4-FFF2-40B4-BE49-F238E27FC236}">
                <a16:creationId xmlns:a16="http://schemas.microsoft.com/office/drawing/2014/main" id="{3BD4AFE7-37D9-514A-8B2E-E3B34764977C}"/>
              </a:ext>
            </a:extLst>
          </p:cNvPr>
          <p:cNvSpPr>
            <a:spLocks noGrp="1"/>
          </p:cNvSpPr>
          <p:nvPr>
            <p:ph type="body" sz="quarter" idx="15" hasCustomPrompt="1"/>
          </p:nvPr>
        </p:nvSpPr>
        <p:spPr>
          <a:xfrm>
            <a:off x="1257300" y="3431023"/>
            <a:ext cx="2786063" cy="256480"/>
          </a:xfrm>
          <a:prstGeom prst="rect">
            <a:avLst/>
          </a:prstGeom>
        </p:spPr>
        <p:txBody>
          <a:bodyPr lIns="0" tIns="0" rIns="0" bIns="0" anchor="t" anchorCtr="0">
            <a:spAutoFit/>
          </a:bodyPr>
          <a:lstStyle>
            <a:lvl1pPr marL="0" indent="0" algn="ctr">
              <a:lnSpc>
                <a:spcPts val="1000"/>
              </a:lnSpc>
              <a:spcBef>
                <a:spcPts val="0"/>
              </a:spcBef>
              <a:buNone/>
              <a:defRPr sz="900" b="1" i="0">
                <a:solidFill>
                  <a:schemeClr val="tx2"/>
                </a:solidFill>
                <a:latin typeface="Georgia" panose="02040502050405020303" pitchFamily="18" charset="0"/>
              </a:defRPr>
            </a:lvl1pPr>
          </a:lstStyle>
          <a:p>
            <a:r>
              <a:rPr lang="de-DE" dirty="0"/>
              <a:t>UNTERTITEL ODER NAME</a:t>
            </a:r>
            <a:br>
              <a:rPr lang="de-DE" dirty="0"/>
            </a:br>
            <a:r>
              <a:rPr lang="de-DE" dirty="0"/>
              <a:t>DES AUTORS HINZUFÜGEN</a:t>
            </a:r>
          </a:p>
        </p:txBody>
      </p:sp>
      <p:sp>
        <p:nvSpPr>
          <p:cNvPr id="21" name="Textplatzhalter 20">
            <a:extLst>
              <a:ext uri="{FF2B5EF4-FFF2-40B4-BE49-F238E27FC236}">
                <a16:creationId xmlns:a16="http://schemas.microsoft.com/office/drawing/2014/main" id="{1381D222-74DB-D84D-A3DF-5204E9512A21}"/>
              </a:ext>
            </a:extLst>
          </p:cNvPr>
          <p:cNvSpPr>
            <a:spLocks noGrp="1"/>
          </p:cNvSpPr>
          <p:nvPr>
            <p:ph type="body" sz="quarter" idx="16" hasCustomPrompt="1"/>
          </p:nvPr>
        </p:nvSpPr>
        <p:spPr>
          <a:xfrm>
            <a:off x="1257300" y="3880430"/>
            <a:ext cx="2786063" cy="1834926"/>
          </a:xfrm>
          <a:prstGeom prst="rect">
            <a:avLst/>
          </a:prstGeom>
        </p:spPr>
        <p:txBody>
          <a:bodyPr lIns="0" tIns="0" rIns="0" bIns="0">
            <a:spAutoFit/>
          </a:bodyPr>
          <a:lstStyle>
            <a:lvl1pPr marL="0" indent="0">
              <a:lnSpc>
                <a:spcPts val="1200"/>
              </a:lnSpc>
              <a:spcBef>
                <a:spcPts val="0"/>
              </a:spcBef>
              <a:buNone/>
              <a:defRPr sz="900" b="0" i="0">
                <a:solidFill>
                  <a:schemeClr val="tx2"/>
                </a:solidFill>
                <a:latin typeface="Georgia" panose="02040502050405020303" pitchFamily="18" charset="0"/>
              </a:defRPr>
            </a:lvl1p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a:t>
            </a:r>
          </a:p>
        </p:txBody>
      </p:sp>
      <p:sp>
        <p:nvSpPr>
          <p:cNvPr id="22" name="Textplatzhalter 14">
            <a:extLst>
              <a:ext uri="{FF2B5EF4-FFF2-40B4-BE49-F238E27FC236}">
                <a16:creationId xmlns:a16="http://schemas.microsoft.com/office/drawing/2014/main" id="{D38C65B1-7E17-4945-ADD2-ADC75ACFA0FF}"/>
              </a:ext>
            </a:extLst>
          </p:cNvPr>
          <p:cNvSpPr>
            <a:spLocks noGrp="1"/>
          </p:cNvSpPr>
          <p:nvPr>
            <p:ph type="body" sz="quarter" idx="17" hasCustomPrompt="1"/>
          </p:nvPr>
        </p:nvSpPr>
        <p:spPr>
          <a:xfrm>
            <a:off x="4209904" y="2678113"/>
            <a:ext cx="4759471" cy="564257"/>
          </a:xfrm>
          <a:prstGeom prst="rect">
            <a:avLst/>
          </a:prstGeom>
        </p:spPr>
        <p:txBody>
          <a:bodyPr wrap="square" lIns="0" tIns="0" rIns="0" bIns="0">
            <a:spAutoFit/>
          </a:bodyPr>
          <a:lstStyle>
            <a:lvl1pPr marL="0" indent="0" algn="l">
              <a:lnSpc>
                <a:spcPts val="2200"/>
              </a:lnSpc>
              <a:spcBef>
                <a:spcPts val="0"/>
              </a:spcBef>
              <a:buNone/>
              <a:defRPr sz="2000">
                <a:solidFill>
                  <a:schemeClr val="tx2"/>
                </a:solidFill>
                <a:latin typeface="Georgia" panose="02040502050405020303" pitchFamily="18" charset="0"/>
              </a:defRPr>
            </a:lvl1pPr>
          </a:lstStyle>
          <a:p>
            <a:r>
              <a:rPr lang="de-DE" dirty="0"/>
              <a:t>Langen Titel über zwei Zeilen</a:t>
            </a:r>
            <a:br>
              <a:rPr lang="de-DE" dirty="0"/>
            </a:br>
            <a:r>
              <a:rPr lang="de-DE" dirty="0"/>
              <a:t>hinzufügen</a:t>
            </a:r>
          </a:p>
        </p:txBody>
      </p:sp>
      <p:sp>
        <p:nvSpPr>
          <p:cNvPr id="23" name="Textplatzhalter 9">
            <a:extLst>
              <a:ext uri="{FF2B5EF4-FFF2-40B4-BE49-F238E27FC236}">
                <a16:creationId xmlns:a16="http://schemas.microsoft.com/office/drawing/2014/main" id="{47F64049-F61F-AA4F-BC92-748B7B491DD2}"/>
              </a:ext>
            </a:extLst>
          </p:cNvPr>
          <p:cNvSpPr>
            <a:spLocks noGrp="1"/>
          </p:cNvSpPr>
          <p:nvPr>
            <p:ph type="body" sz="quarter" idx="18" hasCustomPrompt="1"/>
          </p:nvPr>
        </p:nvSpPr>
        <p:spPr>
          <a:xfrm>
            <a:off x="4209905" y="3431023"/>
            <a:ext cx="1805133" cy="256480"/>
          </a:xfrm>
          <a:prstGeom prst="rect">
            <a:avLst/>
          </a:prstGeom>
        </p:spPr>
        <p:txBody>
          <a:bodyPr wrap="square" lIns="0" tIns="0" rIns="0" bIns="0" anchor="t" anchorCtr="0">
            <a:spAutoFit/>
          </a:bodyPr>
          <a:lstStyle>
            <a:lvl1pPr marL="0" indent="0" algn="l">
              <a:lnSpc>
                <a:spcPts val="1000"/>
              </a:lnSpc>
              <a:spcBef>
                <a:spcPts val="0"/>
              </a:spcBef>
              <a:buNone/>
              <a:defRPr sz="900" b="1" i="0">
                <a:solidFill>
                  <a:schemeClr val="tx2"/>
                </a:solidFill>
                <a:latin typeface="Georgia" panose="02040502050405020303" pitchFamily="18" charset="0"/>
              </a:defRPr>
            </a:lvl1pPr>
          </a:lstStyle>
          <a:p>
            <a:r>
              <a:rPr lang="de-DE" dirty="0"/>
              <a:t>UNTERTITEL ODER NAME</a:t>
            </a:r>
            <a:br>
              <a:rPr lang="de-DE" dirty="0"/>
            </a:br>
            <a:r>
              <a:rPr lang="de-DE" dirty="0"/>
              <a:t>DES AUTORS HINZUFÜGEN</a:t>
            </a:r>
          </a:p>
        </p:txBody>
      </p:sp>
      <p:sp>
        <p:nvSpPr>
          <p:cNvPr id="24" name="Textplatzhalter 20">
            <a:extLst>
              <a:ext uri="{FF2B5EF4-FFF2-40B4-BE49-F238E27FC236}">
                <a16:creationId xmlns:a16="http://schemas.microsoft.com/office/drawing/2014/main" id="{572FF04E-283B-A241-8DC5-334167243B23}"/>
              </a:ext>
            </a:extLst>
          </p:cNvPr>
          <p:cNvSpPr>
            <a:spLocks noGrp="1"/>
          </p:cNvSpPr>
          <p:nvPr>
            <p:ph type="body" sz="quarter" idx="19" hasCustomPrompt="1"/>
          </p:nvPr>
        </p:nvSpPr>
        <p:spPr>
          <a:xfrm>
            <a:off x="4209905" y="3880430"/>
            <a:ext cx="1805134" cy="2142702"/>
          </a:xfrm>
          <a:prstGeom prst="rect">
            <a:avLst/>
          </a:prstGeom>
        </p:spPr>
        <p:txBody>
          <a:bodyPr wrap="square" lIns="0" tIns="0" rIns="0" bIns="0">
            <a:spAutoFit/>
          </a:bodyPr>
          <a:lstStyle>
            <a:lvl1pPr marL="0" indent="0">
              <a:lnSpc>
                <a:spcPts val="1200"/>
              </a:lnSpc>
              <a:spcBef>
                <a:spcPts val="0"/>
              </a:spcBef>
              <a:buNone/>
              <a:defRPr sz="900" b="0" i="0">
                <a:solidFill>
                  <a:schemeClr val="tx2"/>
                </a:solidFill>
                <a:latin typeface="Georgia" panose="02040502050405020303" pitchFamily="18" charset="0"/>
              </a:defRPr>
            </a:lvl1p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a:t>
            </a:r>
          </a:p>
        </p:txBody>
      </p:sp>
      <p:sp>
        <p:nvSpPr>
          <p:cNvPr id="26" name="Bildplatzhalter 25">
            <a:extLst>
              <a:ext uri="{FF2B5EF4-FFF2-40B4-BE49-F238E27FC236}">
                <a16:creationId xmlns:a16="http://schemas.microsoft.com/office/drawing/2014/main" id="{81D0A5EB-782F-D542-80A2-A61961434FCB}"/>
              </a:ext>
            </a:extLst>
          </p:cNvPr>
          <p:cNvSpPr>
            <a:spLocks noGrp="1"/>
          </p:cNvSpPr>
          <p:nvPr>
            <p:ph type="pic" sz="quarter" idx="20"/>
          </p:nvPr>
        </p:nvSpPr>
        <p:spPr>
          <a:xfrm>
            <a:off x="6169025" y="3430588"/>
            <a:ext cx="4772025" cy="2537443"/>
          </a:xfrm>
          <a:prstGeom prst="rect">
            <a:avLst/>
          </a:prstGeom>
          <a:solidFill>
            <a:schemeClr val="accent5">
              <a:lumMod val="20000"/>
              <a:lumOff val="80000"/>
            </a:schemeClr>
          </a:solidFill>
        </p:spPr>
        <p:txBody>
          <a:bodyPr/>
          <a:lstStyle>
            <a:lvl1pPr marL="0" indent="0">
              <a:buNone/>
              <a:defRPr sz="900">
                <a:solidFill>
                  <a:schemeClr val="tx1"/>
                </a:solidFill>
              </a:defRPr>
            </a:lvl1pPr>
          </a:lstStyle>
          <a:p>
            <a:r>
              <a:rPr lang="de-DE" dirty="0"/>
              <a:t>Bild</a:t>
            </a:r>
          </a:p>
        </p:txBody>
      </p:sp>
      <p:sp>
        <p:nvSpPr>
          <p:cNvPr id="16" name="Textplatzhalter 7">
            <a:extLst>
              <a:ext uri="{FF2B5EF4-FFF2-40B4-BE49-F238E27FC236}">
                <a16:creationId xmlns:a16="http://schemas.microsoft.com/office/drawing/2014/main" id="{36836250-505B-4642-8F08-2EACD4F204F2}"/>
              </a:ext>
            </a:extLst>
          </p:cNvPr>
          <p:cNvSpPr>
            <a:spLocks noGrp="1"/>
          </p:cNvSpPr>
          <p:nvPr>
            <p:ph type="body" sz="quarter" idx="21" hasCustomPrompt="1"/>
          </p:nvPr>
        </p:nvSpPr>
        <p:spPr>
          <a:xfrm>
            <a:off x="3806459"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pic>
        <p:nvPicPr>
          <p:cNvPr id="18" name="Grafik 17">
            <a:extLst>
              <a:ext uri="{FF2B5EF4-FFF2-40B4-BE49-F238E27FC236}">
                <a16:creationId xmlns:a16="http://schemas.microsoft.com/office/drawing/2014/main" id="{A205DA1B-E64A-31F8-DB27-B4A5E9F5F822}"/>
              </a:ext>
            </a:extLst>
          </p:cNvPr>
          <p:cNvPicPr>
            <a:picLocks noChangeAspect="1"/>
          </p:cNvPicPr>
          <p:nvPr userDrawn="1"/>
        </p:nvPicPr>
        <p:blipFill>
          <a:blip r:embed="rId3"/>
          <a:stretch>
            <a:fillRect/>
          </a:stretch>
        </p:blipFill>
        <p:spPr>
          <a:xfrm>
            <a:off x="10363131" y="215868"/>
            <a:ext cx="1560581" cy="292164"/>
          </a:xfrm>
          <a:prstGeom prst="rect">
            <a:avLst/>
          </a:prstGeom>
        </p:spPr>
      </p:pic>
      <p:sp>
        <p:nvSpPr>
          <p:cNvPr id="19" name="Titel 1">
            <a:extLst>
              <a:ext uri="{FF2B5EF4-FFF2-40B4-BE49-F238E27FC236}">
                <a16:creationId xmlns:a16="http://schemas.microsoft.com/office/drawing/2014/main" id="{D591FB78-776A-386D-445C-AC7E2CE7E435}"/>
              </a:ext>
            </a:extLst>
          </p:cNvPr>
          <p:cNvSpPr>
            <a:spLocks noGrp="1"/>
          </p:cNvSpPr>
          <p:nvPr>
            <p:ph type="title" hasCustomPrompt="1"/>
          </p:nvPr>
        </p:nvSpPr>
        <p:spPr>
          <a:xfrm>
            <a:off x="270000" y="215746"/>
            <a:ext cx="9671012" cy="707886"/>
          </a:xfrm>
          <a:prstGeom prst="rect">
            <a:avLst/>
          </a:prstGeom>
        </p:spPr>
        <p:txBody>
          <a:bodyPr/>
          <a:lstStyle>
            <a:lvl1pPr>
              <a:defRPr b="0">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20" name="Datumsplatzhalter 3">
            <a:extLst>
              <a:ext uri="{FF2B5EF4-FFF2-40B4-BE49-F238E27FC236}">
                <a16:creationId xmlns:a16="http://schemas.microsoft.com/office/drawing/2014/main" id="{CBBD3D55-F9F8-9801-A032-9F1C5070B917}"/>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25" name="Fußzeilenplatzhalter 1">
            <a:extLst>
              <a:ext uri="{FF2B5EF4-FFF2-40B4-BE49-F238E27FC236}">
                <a16:creationId xmlns:a16="http://schemas.microsoft.com/office/drawing/2014/main" id="{EE0090E4-20CD-1972-72CF-C9F723EE1D38}"/>
              </a:ext>
            </a:extLst>
          </p:cNvPr>
          <p:cNvSpPr>
            <a:spLocks noGrp="1"/>
          </p:cNvSpPr>
          <p:nvPr>
            <p:ph type="ftr" sz="quarter" idx="22"/>
          </p:nvPr>
        </p:nvSpPr>
        <p:spPr>
          <a:xfrm>
            <a:off x="7473600" y="6559767"/>
            <a:ext cx="4114800" cy="288000"/>
          </a:xfrm>
          <a:prstGeom prst="rect">
            <a:avLst/>
          </a:prstGeom>
        </p:spPr>
        <p:txBody>
          <a:bodyPr/>
          <a:lstStyle>
            <a:lvl1pPr marL="171450" indent="-171450">
              <a:buFont typeface="Arial" panose="020B0604020202020204" pitchFamily="34" charset="0"/>
              <a:buChar char="•"/>
              <a:defRPr/>
            </a:lvl1pPr>
          </a:lstStyle>
          <a:p>
            <a:pPr marL="0" indent="0">
              <a:buFont typeface="Arial" panose="020B0604020202020204" pitchFamily="34" charset="0"/>
              <a:buNone/>
            </a:pPr>
            <a:r>
              <a:rPr lang="de-DE"/>
              <a:t>Name des Autors | Name der Präsentation</a:t>
            </a:r>
            <a:endParaRPr lang="de-DE" dirty="0"/>
          </a:p>
        </p:txBody>
      </p:sp>
      <p:sp>
        <p:nvSpPr>
          <p:cNvPr id="27" name="Foliennummernplatzhalter 5">
            <a:extLst>
              <a:ext uri="{FF2B5EF4-FFF2-40B4-BE49-F238E27FC236}">
                <a16:creationId xmlns:a16="http://schemas.microsoft.com/office/drawing/2014/main" id="{A74989EF-E974-ECBE-6068-7B5DFB9C5CD7}"/>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chemeClr val="bg1"/>
                </a:solidFill>
                <a:latin typeface="Arial" panose="020B0604020202020204" pitchFamily="34" charset="0"/>
                <a:cs typeface="Arial" panose="020B0604020202020204" pitchFamily="34" charset="0"/>
              </a:rPr>
              <a:t>‹Nr.›</a:t>
            </a:fld>
            <a:endParaRPr lang="de-DE" sz="1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167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folie-weiß_Aufzählung">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E68092-B17A-3E4D-803C-306863A9712F}"/>
              </a:ext>
            </a:extLst>
          </p:cNvPr>
          <p:cNvSpPr>
            <a:spLocks noGrp="1"/>
          </p:cNvSpPr>
          <p:nvPr>
            <p:ph type="title" hasCustomPrompt="1"/>
          </p:nvPr>
        </p:nvSpPr>
        <p:spPr>
          <a:xfrm>
            <a:off x="270000" y="215746"/>
            <a:ext cx="9671012" cy="707886"/>
          </a:xfrm>
          <a:prstGeom prst="rect">
            <a:avLst/>
          </a:prstGeom>
        </p:spPr>
        <p:txBody>
          <a:bodyPr/>
          <a:lstStyle>
            <a:lvl1pPr>
              <a:defRPr/>
            </a:lvl1pPr>
          </a:lstStyle>
          <a:p>
            <a:r>
              <a:rPr lang="de-DE" dirty="0"/>
              <a:t>Titel hinzufügen, Arial, Schriftgröße 23pt, Zeilenabstand 1-fach</a:t>
            </a:r>
            <a:br>
              <a:rPr lang="de-DE" dirty="0"/>
            </a:br>
            <a:r>
              <a:rPr lang="de-DE" dirty="0"/>
              <a:t>Zwei Zeilen möglich</a:t>
            </a:r>
          </a:p>
        </p:txBody>
      </p:sp>
      <p:sp>
        <p:nvSpPr>
          <p:cNvPr id="5" name="Fußzeilenplatzhalter 4">
            <a:extLst>
              <a:ext uri="{FF2B5EF4-FFF2-40B4-BE49-F238E27FC236}">
                <a16:creationId xmlns:a16="http://schemas.microsoft.com/office/drawing/2014/main" id="{EE819B18-AEF3-834D-A1CD-02F239FA728A}"/>
              </a:ext>
            </a:extLst>
          </p:cNvPr>
          <p:cNvSpPr>
            <a:spLocks noGrp="1"/>
          </p:cNvSpPr>
          <p:nvPr>
            <p:ph type="ftr" sz="quarter" idx="10"/>
          </p:nvPr>
        </p:nvSpPr>
        <p:spPr/>
        <p:txBody>
          <a:bodyPr/>
          <a:lstStyle/>
          <a:p>
            <a:r>
              <a:rPr lang="de-DE"/>
              <a:t>Name des Autors | Name der Präsentation</a:t>
            </a:r>
            <a:endParaRPr lang="de-DE" dirty="0"/>
          </a:p>
        </p:txBody>
      </p:sp>
      <p:sp>
        <p:nvSpPr>
          <p:cNvPr id="6"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4" name="Textplatzhalter 10">
            <a:extLst>
              <a:ext uri="{FF2B5EF4-FFF2-40B4-BE49-F238E27FC236}">
                <a16:creationId xmlns:a16="http://schemas.microsoft.com/office/drawing/2014/main" id="{20D34245-67C4-8E11-579A-41E5E5BA06C8}"/>
              </a:ext>
            </a:extLst>
          </p:cNvPr>
          <p:cNvSpPr>
            <a:spLocks noGrp="1"/>
          </p:cNvSpPr>
          <p:nvPr>
            <p:ph type="body" sz="quarter" idx="18"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
        <p:nvSpPr>
          <p:cNvPr id="3" name="Textplatzhalter 8">
            <a:extLst>
              <a:ext uri="{FF2B5EF4-FFF2-40B4-BE49-F238E27FC236}">
                <a16:creationId xmlns:a16="http://schemas.microsoft.com/office/drawing/2014/main" id="{4A414390-EAF0-DD03-C2AF-DB32646C1249}"/>
              </a:ext>
            </a:extLst>
          </p:cNvPr>
          <p:cNvSpPr>
            <a:spLocks noGrp="1"/>
          </p:cNvSpPr>
          <p:nvPr>
            <p:ph type="body" sz="quarter" idx="11" hasCustomPrompt="1"/>
          </p:nvPr>
        </p:nvSpPr>
        <p:spPr>
          <a:xfrm>
            <a:off x="263525" y="1510289"/>
            <a:ext cx="11657013" cy="2055556"/>
          </a:xfrm>
          <a:prstGeom prst="rect">
            <a:avLst/>
          </a:prstGeom>
        </p:spPr>
        <p:txBody>
          <a:bodyPr/>
          <a:lstStyle>
            <a:lvl1pPr marL="180000" indent="-180000" defTabSz="180000">
              <a:lnSpc>
                <a:spcPct val="100000"/>
              </a:lnSpc>
              <a:spcBef>
                <a:spcPts val="500"/>
              </a:spcBef>
              <a:buClr>
                <a:schemeClr val="accent1"/>
              </a:buClr>
              <a:buSzPct val="120000"/>
              <a:buFont typeface="Wingdings" pitchFamily="2" charset="2"/>
              <a:buChar char="§"/>
              <a:tabLst>
                <a:tab pos="180000" algn="l"/>
              </a:tabLst>
              <a:defRPr sz="1600">
                <a:solidFill>
                  <a:srgbClr val="58595B"/>
                </a:solidFill>
              </a:defRPr>
            </a:lvl1pPr>
            <a:lvl2pPr marL="720000" indent="-180000" defTabSz="180000">
              <a:lnSpc>
                <a:spcPct val="100000"/>
              </a:lnSpc>
              <a:spcBef>
                <a:spcPts val="500"/>
              </a:spcBef>
              <a:buClr>
                <a:schemeClr val="accent1"/>
              </a:buClr>
              <a:buSzPct val="120000"/>
              <a:buFont typeface="Arial" panose="020B0604020202020204" pitchFamily="34" charset="0"/>
              <a:buChar char="•"/>
              <a:tabLst>
                <a:tab pos="180000" algn="l"/>
              </a:tabLst>
              <a:defRPr sz="1600">
                <a:solidFill>
                  <a:srgbClr val="58595B"/>
                </a:solidFill>
              </a:defRPr>
            </a:lvl2pPr>
            <a:lvl3pPr marL="1260000" indent="-180000">
              <a:lnSpc>
                <a:spcPct val="100000"/>
              </a:lnSpc>
              <a:spcBef>
                <a:spcPts val="50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Aufzählung</a:t>
            </a:r>
          </a:p>
          <a:p>
            <a:pPr lvl="1"/>
            <a:r>
              <a:rPr lang="de-DE" dirty="0"/>
              <a:t>Zweite Ebene</a:t>
            </a:r>
          </a:p>
          <a:p>
            <a:pPr lvl="1"/>
            <a:r>
              <a:rPr lang="de-DE" dirty="0"/>
              <a:t>Aufzählung</a:t>
            </a:r>
          </a:p>
          <a:p>
            <a:pPr lvl="2"/>
            <a:r>
              <a:rPr lang="de-DE" dirty="0"/>
              <a:t>Dritte Ebene</a:t>
            </a:r>
          </a:p>
          <a:p>
            <a:pPr lvl="2"/>
            <a:r>
              <a:rPr lang="de-DE" dirty="0"/>
              <a:t>Aufzählung</a:t>
            </a:r>
          </a:p>
        </p:txBody>
      </p:sp>
    </p:spTree>
    <p:extLst>
      <p:ext uri="{BB962C8B-B14F-4D97-AF65-F5344CB8AC3E}">
        <p14:creationId xmlns:p14="http://schemas.microsoft.com/office/powerpoint/2010/main" val="79099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folie-weiß">
    <p:bg>
      <p:bgPr>
        <a:solidFill>
          <a:srgbClr val="FFFFFF"/>
        </a:solidFill>
        <a:effectLst/>
      </p:bgPr>
    </p:bg>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1132FBB8-2717-6344-8F47-850BCBBB911A}"/>
              </a:ext>
            </a:extLst>
          </p:cNvPr>
          <p:cNvSpPr>
            <a:spLocks noGrp="1"/>
          </p:cNvSpPr>
          <p:nvPr>
            <p:ph type="ftr" sz="quarter" idx="10"/>
          </p:nvPr>
        </p:nvSpPr>
        <p:spPr/>
        <p:txBody>
          <a:bodyPr/>
          <a:lstStyle/>
          <a:p>
            <a:r>
              <a:rPr lang="de-DE"/>
              <a:t>Name des Autors | Name der Präsentation</a:t>
            </a:r>
            <a:endParaRPr lang="de-DE" dirty="0"/>
          </a:p>
        </p:txBody>
      </p:sp>
      <p:sp>
        <p:nvSpPr>
          <p:cNvPr id="7" name="Inhaltsplatzhalter 2"/>
          <p:cNvSpPr>
            <a:spLocks noGrp="1"/>
          </p:cNvSpPr>
          <p:nvPr>
            <p:ph idx="15" hasCustomPrompt="1"/>
          </p:nvPr>
        </p:nvSpPr>
        <p:spPr>
          <a:xfrm>
            <a:off x="263525" y="1510289"/>
            <a:ext cx="11657013" cy="1661993"/>
          </a:xfrm>
          <a:prstGeom prst="rect">
            <a:avLst/>
          </a:prstGeom>
        </p:spPr>
        <p:txBody>
          <a:bodyPr lIns="0" tIns="0" rIns="0" bIns="0" anchor="t" anchorCtr="0"/>
          <a:lstStyle>
            <a:lvl1pPr marL="0" marR="0" indent="0" algn="l" defTabSz="439564" rtl="0" eaLnBrk="1" fontAlgn="auto" latinLnBrk="0" hangingPunct="1">
              <a:lnSpc>
                <a:spcPct val="100000"/>
              </a:lnSpc>
              <a:spcBef>
                <a:spcPts val="0"/>
              </a:spcBef>
              <a:spcAft>
                <a:spcPts val="481"/>
              </a:spcAft>
              <a:buClr>
                <a:schemeClr val="accent1"/>
              </a:buClr>
              <a:buSzTx/>
              <a:buFontTx/>
              <a:buNone/>
              <a:tabLst/>
              <a:defRPr sz="1600" baseline="0">
                <a:solidFill>
                  <a:srgbClr val="58595B"/>
                </a:solidFill>
                <a:latin typeface="Arial"/>
                <a:cs typeface="Arial"/>
              </a:defRPr>
            </a:lvl1pPr>
            <a:lvl2pPr marL="346113" marR="0" indent="-173057" algn="l" defTabSz="439564" rtl="0" eaLnBrk="1" fontAlgn="auto" latinLnBrk="0" hangingPunct="1">
              <a:lnSpc>
                <a:spcPct val="100000"/>
              </a:lnSpc>
              <a:spcBef>
                <a:spcPts val="0"/>
              </a:spcBef>
              <a:spcAft>
                <a:spcPts val="481"/>
              </a:spcAft>
              <a:buClr>
                <a:srgbClr val="2987CC"/>
              </a:buClr>
              <a:buSzTx/>
              <a:buFont typeface="Symbol" charset="2"/>
              <a:buChar char="-"/>
              <a:tabLst/>
              <a:defRPr sz="1600" b="0" baseline="0">
                <a:solidFill>
                  <a:schemeClr val="tx1"/>
                </a:solidFill>
                <a:latin typeface="Arial"/>
                <a:cs typeface="Arial"/>
              </a:defRPr>
            </a:lvl2pPr>
            <a:lvl3pPr marL="346113" marR="0" indent="0" algn="l" defTabSz="439564" rtl="0" eaLnBrk="1" fontAlgn="auto" latinLnBrk="0" hangingPunct="1">
              <a:lnSpc>
                <a:spcPct val="100000"/>
              </a:lnSpc>
              <a:spcBef>
                <a:spcPts val="0"/>
              </a:spcBef>
              <a:spcAft>
                <a:spcPts val="0"/>
              </a:spcAft>
              <a:buClr>
                <a:srgbClr val="2987CC"/>
              </a:buClr>
              <a:buSzTx/>
              <a:buFont typeface="Symbol" charset="2"/>
              <a:buNone/>
              <a:tabLst/>
              <a:defRPr sz="1600">
                <a:solidFill>
                  <a:srgbClr val="595959"/>
                </a:solidFill>
                <a:latin typeface="Arial"/>
                <a:cs typeface="Arial"/>
              </a:defRPr>
            </a:lvl3pPr>
            <a:lvl4pPr marL="346113" marR="0" indent="0" algn="l" defTabSz="439564" rtl="0" eaLnBrk="1" fontAlgn="auto" latinLnBrk="0" hangingPunct="1">
              <a:lnSpc>
                <a:spcPct val="100000"/>
              </a:lnSpc>
              <a:spcBef>
                <a:spcPts val="0"/>
              </a:spcBef>
              <a:spcAft>
                <a:spcPts val="481"/>
              </a:spcAft>
              <a:buClr>
                <a:srgbClr val="2987CC"/>
              </a:buClr>
              <a:buSzTx/>
              <a:buFont typeface="Symbol" charset="2"/>
              <a:buNone/>
              <a:tabLst/>
              <a:defRPr sz="1600">
                <a:solidFill>
                  <a:srgbClr val="595959"/>
                </a:solidFill>
                <a:latin typeface="Arial"/>
                <a:cs typeface="Arial"/>
              </a:defRPr>
            </a:lvl4pPr>
            <a:lvl5pPr>
              <a:defRPr>
                <a:solidFill>
                  <a:srgbClr val="595959"/>
                </a:solidFill>
                <a:latin typeface="Arial"/>
                <a:cs typeface="Arial"/>
              </a:defRPr>
            </a:lvl5pPr>
          </a:lstStyle>
          <a:p>
            <a:pPr marL="0" indent="0">
              <a:buClr>
                <a:schemeClr val="accent1"/>
              </a:buClr>
              <a:buFontTx/>
              <a:buNone/>
              <a:tabLst/>
            </a:pPr>
            <a:r>
              <a:rPr lang="de-DE" b="0" dirty="0"/>
              <a:t>Fließtext, Arial Regular, Schriftgröße 16pt, Zeilenabstand 1-fach: Lorem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consetetur </a:t>
            </a:r>
            <a:r>
              <a:rPr lang="de-DE" b="0" dirty="0" err="1"/>
              <a:t>sadipscing</a:t>
            </a:r>
            <a:r>
              <a:rPr lang="de-DE" b="0" dirty="0"/>
              <a:t> elitr, sed diam </a:t>
            </a:r>
            <a:r>
              <a:rPr lang="de-DE" b="0" dirty="0" err="1"/>
              <a:t>nonumy</a:t>
            </a:r>
            <a:r>
              <a:rPr lang="de-DE" b="0" dirty="0"/>
              <a:t> eirmod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dolore magna </a:t>
            </a:r>
            <a:r>
              <a:rPr lang="de-DE" b="0" dirty="0" err="1"/>
              <a:t>aliquyam</a:t>
            </a:r>
            <a:r>
              <a:rPr lang="de-DE" b="0" dirty="0"/>
              <a:t> erat, sed diam voluptua.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 </a:t>
            </a:r>
            <a:r>
              <a:rPr lang="de-DE" b="0" dirty="0" err="1"/>
              <a:t>consetetur</a:t>
            </a:r>
            <a:r>
              <a:rPr lang="de-DE" b="0" dirty="0"/>
              <a:t> </a:t>
            </a:r>
            <a:r>
              <a:rPr lang="de-DE" b="0" dirty="0" err="1"/>
              <a:t>sadipscing</a:t>
            </a:r>
            <a:r>
              <a:rPr lang="de-DE" b="0" dirty="0"/>
              <a:t> </a:t>
            </a:r>
            <a:r>
              <a:rPr lang="de-DE" b="0" dirty="0" err="1"/>
              <a:t>elitr</a:t>
            </a:r>
            <a:r>
              <a:rPr lang="de-DE" b="0" dirty="0"/>
              <a:t>, </a:t>
            </a:r>
            <a:r>
              <a:rPr lang="de-DE" b="0" dirty="0" err="1"/>
              <a:t>sed</a:t>
            </a:r>
            <a:r>
              <a:rPr lang="de-DE" b="0" dirty="0"/>
              <a:t> </a:t>
            </a:r>
            <a:r>
              <a:rPr lang="de-DE" b="0" dirty="0" err="1"/>
              <a:t>diam</a:t>
            </a:r>
            <a:r>
              <a:rPr lang="de-DE" b="0" dirty="0"/>
              <a:t> </a:t>
            </a:r>
            <a:r>
              <a:rPr lang="de-DE" b="0" dirty="0" err="1"/>
              <a:t>nonumy</a:t>
            </a:r>
            <a:r>
              <a:rPr lang="de-DE" b="0" dirty="0"/>
              <a:t> </a:t>
            </a:r>
            <a:r>
              <a:rPr lang="de-DE" b="0" dirty="0" err="1"/>
              <a:t>eirmod</a:t>
            </a:r>
            <a:r>
              <a:rPr lang="de-DE" b="0" dirty="0"/>
              <a:t> </a:t>
            </a:r>
            <a:r>
              <a:rPr lang="de-DE" b="0" dirty="0" err="1"/>
              <a:t>tempor</a:t>
            </a:r>
            <a:r>
              <a:rPr lang="de-DE" b="0" dirty="0"/>
              <a:t> </a:t>
            </a:r>
            <a:r>
              <a:rPr lang="de-DE" b="0" dirty="0" err="1"/>
              <a:t>invidunt</a:t>
            </a:r>
            <a:r>
              <a:rPr lang="de-DE" b="0" dirty="0"/>
              <a:t> </a:t>
            </a:r>
            <a:r>
              <a:rPr lang="de-DE" b="0" dirty="0" err="1"/>
              <a:t>ut</a:t>
            </a:r>
            <a:r>
              <a:rPr lang="de-DE" b="0" dirty="0"/>
              <a:t> </a:t>
            </a:r>
            <a:r>
              <a:rPr lang="de-DE" b="0" dirty="0" err="1"/>
              <a:t>labore</a:t>
            </a:r>
            <a:r>
              <a:rPr lang="de-DE" b="0" dirty="0"/>
              <a:t> et </a:t>
            </a:r>
            <a:r>
              <a:rPr lang="de-DE" b="0" dirty="0" err="1"/>
              <a:t>dolore</a:t>
            </a:r>
            <a:r>
              <a:rPr lang="de-DE" b="0" dirty="0"/>
              <a:t> magna </a:t>
            </a:r>
            <a:r>
              <a:rPr lang="de-DE" b="0" dirty="0" err="1"/>
              <a:t>aliquyam</a:t>
            </a:r>
            <a:r>
              <a:rPr lang="de-DE" b="0" dirty="0"/>
              <a:t> </a:t>
            </a:r>
            <a:r>
              <a:rPr lang="de-DE" b="0" dirty="0" err="1"/>
              <a:t>erat</a:t>
            </a:r>
            <a:r>
              <a:rPr lang="de-DE" b="0" dirty="0"/>
              <a:t>, </a:t>
            </a:r>
            <a:r>
              <a:rPr lang="de-DE" b="0" dirty="0" err="1"/>
              <a:t>sed</a:t>
            </a:r>
            <a:r>
              <a:rPr lang="de-DE" b="0" dirty="0"/>
              <a:t> </a:t>
            </a:r>
            <a:r>
              <a:rPr lang="de-DE" b="0" dirty="0" err="1"/>
              <a:t>diam</a:t>
            </a:r>
            <a:r>
              <a:rPr lang="de-DE" b="0" dirty="0"/>
              <a:t> </a:t>
            </a:r>
            <a:r>
              <a:rPr lang="de-DE" b="0" dirty="0" err="1"/>
              <a:t>voluptua</a:t>
            </a:r>
            <a:r>
              <a:rPr lang="de-DE" b="0" dirty="0"/>
              <a:t>. At </a:t>
            </a:r>
            <a:r>
              <a:rPr lang="de-DE" b="0" dirty="0" err="1"/>
              <a:t>vero</a:t>
            </a:r>
            <a:r>
              <a:rPr lang="de-DE" b="0" dirty="0"/>
              <a:t> </a:t>
            </a:r>
            <a:r>
              <a:rPr lang="de-DE" b="0" dirty="0" err="1"/>
              <a:t>eos</a:t>
            </a:r>
            <a:r>
              <a:rPr lang="de-DE" b="0" dirty="0"/>
              <a:t> et </a:t>
            </a:r>
            <a:r>
              <a:rPr lang="de-DE" b="0" dirty="0" err="1"/>
              <a:t>accusam</a:t>
            </a:r>
            <a:r>
              <a:rPr lang="de-DE" b="0" dirty="0"/>
              <a:t> et </a:t>
            </a:r>
            <a:r>
              <a:rPr lang="de-DE" b="0" dirty="0" err="1"/>
              <a:t>justo</a:t>
            </a:r>
            <a:r>
              <a:rPr lang="de-DE" b="0" dirty="0"/>
              <a:t> </a:t>
            </a:r>
            <a:r>
              <a:rPr lang="de-DE" b="0" dirty="0" err="1"/>
              <a:t>duo</a:t>
            </a:r>
            <a:r>
              <a:rPr lang="de-DE" b="0" dirty="0"/>
              <a:t> </a:t>
            </a:r>
            <a:r>
              <a:rPr lang="de-DE" b="0" dirty="0" err="1"/>
              <a:t>dolores</a:t>
            </a:r>
            <a:r>
              <a:rPr lang="de-DE" b="0" dirty="0"/>
              <a:t> et </a:t>
            </a:r>
            <a:r>
              <a:rPr lang="de-DE" b="0" dirty="0" err="1"/>
              <a:t>ea</a:t>
            </a:r>
            <a:r>
              <a:rPr lang="de-DE" b="0" dirty="0"/>
              <a:t> </a:t>
            </a:r>
            <a:r>
              <a:rPr lang="de-DE" b="0" dirty="0" err="1"/>
              <a:t>rebum</a:t>
            </a:r>
            <a:r>
              <a:rPr lang="de-DE" b="0" dirty="0"/>
              <a:t>. Stet </a:t>
            </a:r>
            <a:r>
              <a:rPr lang="de-DE" b="0" dirty="0" err="1"/>
              <a:t>clita</a:t>
            </a:r>
            <a:r>
              <a:rPr lang="de-DE" b="0" dirty="0"/>
              <a:t> </a:t>
            </a:r>
            <a:r>
              <a:rPr lang="de-DE" b="0" dirty="0" err="1"/>
              <a:t>kasd</a:t>
            </a:r>
            <a:r>
              <a:rPr lang="de-DE" b="0" dirty="0"/>
              <a:t> </a:t>
            </a:r>
            <a:r>
              <a:rPr lang="de-DE" b="0" dirty="0" err="1"/>
              <a:t>gubergren</a:t>
            </a:r>
            <a:r>
              <a:rPr lang="de-DE" b="0" dirty="0"/>
              <a:t>, </a:t>
            </a:r>
            <a:r>
              <a:rPr lang="de-DE" b="0" dirty="0" err="1"/>
              <a:t>no</a:t>
            </a:r>
            <a:r>
              <a:rPr lang="de-DE" b="0" dirty="0"/>
              <a:t> </a:t>
            </a:r>
            <a:r>
              <a:rPr lang="de-DE" b="0" dirty="0" err="1"/>
              <a:t>sea</a:t>
            </a:r>
            <a:r>
              <a:rPr lang="de-DE" b="0" dirty="0"/>
              <a:t> </a:t>
            </a:r>
            <a:r>
              <a:rPr lang="de-DE" b="0" dirty="0" err="1"/>
              <a:t>takimata</a:t>
            </a:r>
            <a:r>
              <a:rPr lang="de-DE" b="0" dirty="0"/>
              <a:t> sanctus </a:t>
            </a:r>
            <a:r>
              <a:rPr lang="de-DE" b="0" dirty="0" err="1"/>
              <a:t>est</a:t>
            </a:r>
            <a:r>
              <a:rPr lang="de-DE" b="0" dirty="0"/>
              <a:t> </a:t>
            </a:r>
            <a:r>
              <a:rPr lang="de-DE" b="0" dirty="0" err="1"/>
              <a:t>Lorem</a:t>
            </a:r>
            <a:r>
              <a:rPr lang="de-DE" b="0" dirty="0"/>
              <a:t> </a:t>
            </a:r>
            <a:r>
              <a:rPr lang="de-DE" b="0" dirty="0" err="1"/>
              <a:t>ipsum</a:t>
            </a:r>
            <a:r>
              <a:rPr lang="de-DE" b="0" dirty="0"/>
              <a:t> </a:t>
            </a:r>
            <a:r>
              <a:rPr lang="de-DE" b="0" dirty="0" err="1"/>
              <a:t>dolor</a:t>
            </a:r>
            <a:r>
              <a:rPr lang="de-DE" b="0" dirty="0"/>
              <a:t> </a:t>
            </a:r>
            <a:r>
              <a:rPr lang="de-DE" b="0" dirty="0" err="1"/>
              <a:t>sit</a:t>
            </a:r>
            <a:r>
              <a:rPr lang="de-DE" b="0" dirty="0"/>
              <a:t> </a:t>
            </a:r>
            <a:r>
              <a:rPr lang="de-DE" b="0" dirty="0" err="1"/>
              <a:t>amet</a:t>
            </a:r>
            <a:r>
              <a:rPr lang="de-DE" b="0" dirty="0"/>
              <a:t>.</a:t>
            </a:r>
          </a:p>
          <a:p>
            <a:pPr rtl="0"/>
            <a:r>
              <a:rPr lang="de-DE" dirty="0">
                <a:effectLst/>
              </a:rPr>
              <a:t> </a:t>
            </a:r>
          </a:p>
        </p:txBody>
      </p:sp>
      <p:sp>
        <p:nvSpPr>
          <p:cNvPr id="6"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3" name="Titel 1">
            <a:extLst>
              <a:ext uri="{FF2B5EF4-FFF2-40B4-BE49-F238E27FC236}">
                <a16:creationId xmlns:a16="http://schemas.microsoft.com/office/drawing/2014/main" id="{7798571A-166A-B14F-2CF9-6CC923BB801F}"/>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8" name="Textplatzhalter 10">
            <a:extLst>
              <a:ext uri="{FF2B5EF4-FFF2-40B4-BE49-F238E27FC236}">
                <a16:creationId xmlns:a16="http://schemas.microsoft.com/office/drawing/2014/main" id="{8FA6B328-23A8-9594-DC6B-5704BB710BA1}"/>
              </a:ext>
            </a:extLst>
          </p:cNvPr>
          <p:cNvSpPr>
            <a:spLocks noGrp="1"/>
          </p:cNvSpPr>
          <p:nvPr>
            <p:ph type="body" sz="quarter" idx="11"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780375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ld-vollflächig">
    <p:spTree>
      <p:nvGrpSpPr>
        <p:cNvPr id="1" name=""/>
        <p:cNvGrpSpPr/>
        <p:nvPr/>
      </p:nvGrpSpPr>
      <p:grpSpPr>
        <a:xfrm>
          <a:off x="0" y="0"/>
          <a:ext cx="0" cy="0"/>
          <a:chOff x="0" y="0"/>
          <a:chExt cx="0" cy="0"/>
        </a:xfrm>
      </p:grpSpPr>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sp>
        <p:nvSpPr>
          <p:cNvPr id="10" name="Fußzeilenplatzhalter 1">
            <a:extLst>
              <a:ext uri="{FF2B5EF4-FFF2-40B4-BE49-F238E27FC236}">
                <a16:creationId xmlns:a16="http://schemas.microsoft.com/office/drawing/2014/main" id="{FA3F6115-1BC4-244D-BF5A-015C592848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a:solidFill>
                  <a:srgbClr val="009CD7"/>
                </a:solidFill>
                <a:latin typeface="Arial" panose="020B0604020202020204" pitchFamily="34" charset="0"/>
                <a:cs typeface="Arial" panose="020B0604020202020204" pitchFamily="34" charset="0"/>
              </a:defRPr>
            </a:lvl1pPr>
          </a:lstStyle>
          <a:p>
            <a:r>
              <a:rPr lang="de-DE"/>
              <a:t>Name des Autors | Name der Präsentation</a:t>
            </a:r>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rgbClr val="009CD7"/>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pic>
        <p:nvPicPr>
          <p:cNvPr id="13" name="Grafik 12">
            <a:extLst>
              <a:ext uri="{FF2B5EF4-FFF2-40B4-BE49-F238E27FC236}">
                <a16:creationId xmlns:a16="http://schemas.microsoft.com/office/drawing/2014/main" id="{66F05959-5E26-134A-A155-A8F15C1729F7}"/>
              </a:ext>
            </a:extLst>
          </p:cNvPr>
          <p:cNvPicPr>
            <a:picLocks noChangeAspect="1"/>
          </p:cNvPicPr>
          <p:nvPr userDrawn="1"/>
        </p:nvPicPr>
        <p:blipFill>
          <a:blip r:embed="rId2"/>
          <a:stretch>
            <a:fillRect/>
          </a:stretch>
        </p:blipFill>
        <p:spPr>
          <a:xfrm>
            <a:off x="10363131" y="215868"/>
            <a:ext cx="1560581" cy="292164"/>
          </a:xfrm>
          <a:prstGeom prst="rect">
            <a:avLst/>
          </a:prstGeom>
        </p:spPr>
      </p:pic>
      <p:sp>
        <p:nvSpPr>
          <p:cNvPr id="11" name="Textplatzhalter 7">
            <a:extLst>
              <a:ext uri="{FF2B5EF4-FFF2-40B4-BE49-F238E27FC236}">
                <a16:creationId xmlns:a16="http://schemas.microsoft.com/office/drawing/2014/main" id="{36836250-505B-4642-8F08-2EACD4F204F2}"/>
              </a:ext>
            </a:extLst>
          </p:cNvPr>
          <p:cNvSpPr>
            <a:spLocks noGrp="1"/>
          </p:cNvSpPr>
          <p:nvPr>
            <p:ph type="body" sz="quarter" idx="17"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6" name="Titel 1">
            <a:extLst>
              <a:ext uri="{FF2B5EF4-FFF2-40B4-BE49-F238E27FC236}">
                <a16:creationId xmlns:a16="http://schemas.microsoft.com/office/drawing/2014/main" id="{47EE3F62-8F62-F529-56B3-FAF10A3F06C3}"/>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7" name="Textplatzhalter 10">
            <a:extLst>
              <a:ext uri="{FF2B5EF4-FFF2-40B4-BE49-F238E27FC236}">
                <a16:creationId xmlns:a16="http://schemas.microsoft.com/office/drawing/2014/main" id="{F0C9BBB2-CBAC-C386-3C5F-5069533D2D1B}"/>
              </a:ext>
            </a:extLst>
          </p:cNvPr>
          <p:cNvSpPr>
            <a:spLocks noGrp="1"/>
          </p:cNvSpPr>
          <p:nvPr>
            <p:ph type="body" sz="quarter" idx="18"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4273367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vollflächig_Textfeld-links">
    <p:spTree>
      <p:nvGrpSpPr>
        <p:cNvPr id="1" name=""/>
        <p:cNvGrpSpPr/>
        <p:nvPr/>
      </p:nvGrpSpPr>
      <p:grpSpPr>
        <a:xfrm>
          <a:off x="0" y="0"/>
          <a:ext cx="0" cy="0"/>
          <a:chOff x="0" y="0"/>
          <a:chExt cx="0" cy="0"/>
        </a:xfrm>
      </p:grpSpPr>
      <p:sp>
        <p:nvSpPr>
          <p:cNvPr id="9" name="Foliennummernplatzhalter 5">
            <a:extLst>
              <a:ext uri="{FF2B5EF4-FFF2-40B4-BE49-F238E27FC236}">
                <a16:creationId xmlns:a16="http://schemas.microsoft.com/office/drawing/2014/main" id="{2A7577BC-CB3C-4544-9B22-8BEB244E9B3E}"/>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
        <p:nvSpPr>
          <p:cNvPr id="8" name="Datumsplatzhalter 3">
            <a:extLst>
              <a:ext uri="{FF2B5EF4-FFF2-40B4-BE49-F238E27FC236}">
                <a16:creationId xmlns:a16="http://schemas.microsoft.com/office/drawing/2014/main" id="{26432D86-C581-F04A-91D9-9BF0EF475935}"/>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719B3C-8ADE-B747-A54A-516E96B54424}"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5" name="Bildplatzhalter 4">
            <a:extLst>
              <a:ext uri="{FF2B5EF4-FFF2-40B4-BE49-F238E27FC236}">
                <a16:creationId xmlns:a16="http://schemas.microsoft.com/office/drawing/2014/main" id="{9995932F-2F79-534E-847F-4822BE32E4FF}"/>
              </a:ext>
            </a:extLst>
          </p:cNvPr>
          <p:cNvSpPr>
            <a:spLocks noGrp="1"/>
          </p:cNvSpPr>
          <p:nvPr>
            <p:ph type="pic" sz="quarter" idx="11"/>
          </p:nvPr>
        </p:nvSpPr>
        <p:spPr>
          <a:xfrm>
            <a:off x="0" y="0"/>
            <a:ext cx="12192000" cy="6847200"/>
          </a:xfrm>
          <a:prstGeom prst="rect">
            <a:avLst/>
          </a:prstGeom>
          <a:solidFill>
            <a:schemeClr val="accent5">
              <a:lumMod val="20000"/>
              <a:lumOff val="80000"/>
            </a:schemeClr>
          </a:solidFill>
        </p:spPr>
        <p:txBody>
          <a:bodyPr/>
          <a:lstStyle>
            <a:lvl1pPr marL="0" indent="0" algn="r">
              <a:buNone/>
              <a:defRPr sz="1500"/>
            </a:lvl1pPr>
          </a:lstStyle>
          <a:p>
            <a:endParaRPr lang="de-DE" dirty="0"/>
          </a:p>
        </p:txBody>
      </p:sp>
      <p:sp>
        <p:nvSpPr>
          <p:cNvPr id="10" name="Fußzeilenplatzhalter 1">
            <a:extLst>
              <a:ext uri="{FF2B5EF4-FFF2-40B4-BE49-F238E27FC236}">
                <a16:creationId xmlns:a16="http://schemas.microsoft.com/office/drawing/2014/main" id="{FA3F6115-1BC4-244D-BF5A-015C592848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a:solidFill>
                  <a:srgbClr val="009CD7"/>
                </a:solidFill>
                <a:latin typeface="Arial" panose="020B0604020202020204" pitchFamily="34" charset="0"/>
                <a:cs typeface="Arial" panose="020B0604020202020204" pitchFamily="34" charset="0"/>
              </a:defRPr>
            </a:lvl1pPr>
          </a:lstStyle>
          <a:p>
            <a:r>
              <a:rPr lang="de-DE"/>
              <a:t>Name des Autors | Name der Präsentation</a:t>
            </a:r>
            <a:endParaRPr lang="de-DE" dirty="0"/>
          </a:p>
        </p:txBody>
      </p:sp>
      <p:sp>
        <p:nvSpPr>
          <p:cNvPr id="2" name="Datumsplatzhalter 1">
            <a:extLst>
              <a:ext uri="{FF2B5EF4-FFF2-40B4-BE49-F238E27FC236}">
                <a16:creationId xmlns:a16="http://schemas.microsoft.com/office/drawing/2014/main" id="{617A4C3B-9872-0244-9514-830F9AA864CF}"/>
              </a:ext>
            </a:extLst>
          </p:cNvPr>
          <p:cNvSpPr>
            <a:spLocks noGrp="1"/>
          </p:cNvSpPr>
          <p:nvPr>
            <p:ph type="dt" sz="half" idx="13"/>
          </p:nvPr>
        </p:nvSpPr>
        <p:spPr>
          <a:xfrm>
            <a:off x="0" y="6559200"/>
            <a:ext cx="3733199" cy="288000"/>
          </a:xfrm>
          <a:prstGeom prst="rect">
            <a:avLst/>
          </a:prstGeom>
        </p:spPr>
        <p:txBody>
          <a:bodyPr lIns="270000" tIns="0" rIns="0" bIns="144000" anchor="b" anchorCtr="0"/>
          <a:lstStyle>
            <a:lvl1pPr>
              <a:defRPr sz="1000">
                <a:solidFill>
                  <a:srgbClr val="009CD7"/>
                </a:solidFill>
              </a:defRPr>
            </a:lvl1pPr>
          </a:lstStyle>
          <a:p>
            <a:endParaRPr lang="de-DE" dirty="0"/>
          </a:p>
        </p:txBody>
      </p:sp>
      <p:sp>
        <p:nvSpPr>
          <p:cNvPr id="3" name="Foliennummernplatzhalter 2">
            <a:extLst>
              <a:ext uri="{FF2B5EF4-FFF2-40B4-BE49-F238E27FC236}">
                <a16:creationId xmlns:a16="http://schemas.microsoft.com/office/drawing/2014/main" id="{1F1F1D6F-E338-594A-887A-1312884E4296}"/>
              </a:ext>
            </a:extLst>
          </p:cNvPr>
          <p:cNvSpPr>
            <a:spLocks noGrp="1"/>
          </p:cNvSpPr>
          <p:nvPr>
            <p:ph type="sldNum" sz="quarter" idx="14"/>
          </p:nvPr>
        </p:nvSpPr>
        <p:spPr>
          <a:xfrm>
            <a:off x="11588400" y="6548400"/>
            <a:ext cx="604800" cy="298800"/>
          </a:xfrm>
          <a:prstGeom prst="rect">
            <a:avLst/>
          </a:prstGeom>
        </p:spPr>
        <p:txBody>
          <a:bodyPr lIns="0" tIns="0" rIns="270000" bIns="144000" anchor="b" anchorCtr="0"/>
          <a:lstStyle>
            <a:lvl1pPr algn="r">
              <a:defRPr sz="1000">
                <a:solidFill>
                  <a:srgbClr val="009CD7"/>
                </a:solidFill>
              </a:defRPr>
            </a:lvl1pPr>
          </a:lstStyle>
          <a:p>
            <a:fld id="{E0E1C622-E1BD-0644-821F-B03B235A76D3}" type="slidenum">
              <a:rPr lang="de-DE" smtClean="0"/>
              <a:pPr/>
              <a:t>‹Nr.›</a:t>
            </a:fld>
            <a:endParaRPr lang="de-DE" dirty="0"/>
          </a:p>
        </p:txBody>
      </p:sp>
      <p:sp>
        <p:nvSpPr>
          <p:cNvPr id="11" name="Textplatzhalter 15">
            <a:extLst>
              <a:ext uri="{FF2B5EF4-FFF2-40B4-BE49-F238E27FC236}">
                <a16:creationId xmlns:a16="http://schemas.microsoft.com/office/drawing/2014/main" id="{08ADD52C-9929-7A40-9FD4-B9496D1F62AE}"/>
              </a:ext>
            </a:extLst>
          </p:cNvPr>
          <p:cNvSpPr>
            <a:spLocks noGrp="1"/>
          </p:cNvSpPr>
          <p:nvPr>
            <p:ph type="body" sz="quarter" idx="15" hasCustomPrompt="1"/>
          </p:nvPr>
        </p:nvSpPr>
        <p:spPr>
          <a:xfrm>
            <a:off x="274676" y="1581021"/>
            <a:ext cx="3768687" cy="4587581"/>
          </a:xfrm>
          <a:prstGeom prst="rect">
            <a:avLst/>
          </a:prstGeom>
          <a:solidFill>
            <a:schemeClr val="bg1"/>
          </a:solidFill>
          <a:effectLst>
            <a:outerShdw blurRad="671802" dist="246844" dir="5400000" algn="tl" rotWithShape="0">
              <a:srgbClr val="195AA7">
                <a:alpha val="24000"/>
              </a:srgbClr>
            </a:outerShdw>
          </a:effectLst>
        </p:spPr>
        <p:txBody>
          <a:bodyPr wrap="square" lIns="144000" tIns="144000" rIns="144000" bIns="144000">
            <a:noAutofit/>
          </a:bodyPr>
          <a:lstStyle>
            <a:lvl1pPr marL="180000" indent="-180000" defTabSz="180000">
              <a:lnSpc>
                <a:spcPct val="100000"/>
              </a:lnSpc>
              <a:spcBef>
                <a:spcPts val="0"/>
              </a:spcBef>
              <a:buClr>
                <a:schemeClr val="accent1"/>
              </a:buClr>
              <a:buSzPct val="120000"/>
              <a:buFont typeface="Wingdings" pitchFamily="2" charset="2"/>
              <a:buChar char="§"/>
              <a:tabLst>
                <a:tab pos="180000" algn="l"/>
              </a:tabLst>
              <a:defRPr sz="1600">
                <a:solidFill>
                  <a:srgbClr val="58595B"/>
                </a:solidFill>
              </a:defRPr>
            </a:lvl1pPr>
            <a:lvl2pPr defTabSz="180000">
              <a:lnSpc>
                <a:spcPct val="100000"/>
              </a:lnSpc>
              <a:spcBef>
                <a:spcPts val="0"/>
              </a:spcBef>
              <a:buClr>
                <a:schemeClr val="accent1"/>
              </a:buClr>
              <a:buSzPct val="120000"/>
              <a:tabLst>
                <a:tab pos="180000" algn="l"/>
              </a:tabLst>
              <a:defRPr sz="1600">
                <a:solidFill>
                  <a:srgbClr val="58595B"/>
                </a:solidFill>
              </a:defRPr>
            </a:lvl2pPr>
            <a:lvl3pPr marL="1143000" indent="-228600" defTabSz="180000">
              <a:lnSpc>
                <a:spcPct val="100000"/>
              </a:lnSpc>
              <a:spcBef>
                <a:spcPts val="0"/>
              </a:spcBef>
              <a:buClr>
                <a:schemeClr val="accent1"/>
              </a:buClr>
              <a:buSzPct val="120000"/>
              <a:buFont typeface="Symbol" pitchFamily="2" charset="2"/>
              <a:buChar char="-"/>
              <a:tabLst>
                <a:tab pos="180000" algn="l"/>
              </a:tabLst>
              <a:defRPr sz="1600">
                <a:solidFill>
                  <a:srgbClr val="58595B"/>
                </a:solidFill>
              </a:defRPr>
            </a:lvl3pPr>
          </a:lstStyle>
          <a:p>
            <a:r>
              <a:rPr lang="de-DE" dirty="0"/>
              <a:t>Erste Ebene: Hier steht ein Aufzählungspunkt oder ein beschreibender Text, Arial Regular, Schriftgröße 16pt, Zeilenabstand 1-fach, über mehrere Zeilen in schwarz.</a:t>
            </a:r>
          </a:p>
          <a:p>
            <a:pPr lvl="1"/>
            <a:r>
              <a:rPr lang="de-DE" dirty="0"/>
              <a:t>Zweite Ebene</a:t>
            </a:r>
          </a:p>
          <a:p>
            <a:pPr lvl="2"/>
            <a:r>
              <a:rPr lang="de-DE" dirty="0"/>
              <a:t>Dritte Ebene</a:t>
            </a:r>
          </a:p>
        </p:txBody>
      </p:sp>
      <p:sp>
        <p:nvSpPr>
          <p:cNvPr id="12" name="Textplatzhalter 7">
            <a:extLst>
              <a:ext uri="{FF2B5EF4-FFF2-40B4-BE49-F238E27FC236}">
                <a16:creationId xmlns:a16="http://schemas.microsoft.com/office/drawing/2014/main" id="{569F2256-D1C6-4A4E-9FC2-C6100A097426}"/>
              </a:ext>
            </a:extLst>
          </p:cNvPr>
          <p:cNvSpPr>
            <a:spLocks noGrp="1"/>
          </p:cNvSpPr>
          <p:nvPr>
            <p:ph type="body" sz="quarter" idx="17" hasCustomPrompt="1"/>
          </p:nvPr>
        </p:nvSpPr>
        <p:spPr>
          <a:xfrm>
            <a:off x="282576" y="6018955"/>
            <a:ext cx="3760788" cy="299295"/>
          </a:xfrm>
          <a:prstGeom prst="rect">
            <a:avLst/>
          </a:prstGeom>
        </p:spPr>
        <p:txBody>
          <a:bodyPr wrap="square" lIns="144000" tIns="0" rIns="144000" bIns="144000" anchor="b" anchorCtr="0">
            <a:spAutoFit/>
          </a:bodyPr>
          <a:lstStyle>
            <a:lvl1pPr marL="0" indent="0">
              <a:lnSpc>
                <a:spcPts val="1200"/>
              </a:lnSpc>
              <a:spcBef>
                <a:spcPts val="0"/>
              </a:spcBef>
              <a:buFontTx/>
              <a:buNone/>
              <a:defRPr sz="1000">
                <a:solidFill>
                  <a:schemeClr val="tx2"/>
                </a:solidFill>
              </a:defRPr>
            </a:lvl1pPr>
          </a:lstStyle>
          <a:p>
            <a:r>
              <a:rPr lang="de-DE" dirty="0"/>
              <a:t>Bildunterschrift in Grau: </a:t>
            </a:r>
            <a:r>
              <a:rPr lang="de-DE" dirty="0" err="1"/>
              <a:t>Lorem</a:t>
            </a:r>
            <a:r>
              <a:rPr lang="de-DE" dirty="0"/>
              <a:t> </a:t>
            </a:r>
            <a:r>
              <a:rPr lang="de-DE" dirty="0" err="1"/>
              <a:t>Ipsumdolor</a:t>
            </a:r>
            <a:r>
              <a:rPr lang="de-DE" dirty="0"/>
              <a:t> </a:t>
            </a:r>
            <a:r>
              <a:rPr lang="de-DE" dirty="0" err="1"/>
              <a:t>sit</a:t>
            </a:r>
            <a:r>
              <a:rPr lang="de-DE" dirty="0"/>
              <a:t> </a:t>
            </a:r>
            <a:r>
              <a:rPr lang="de-DE" dirty="0" err="1"/>
              <a:t>amet</a:t>
            </a:r>
            <a:endParaRPr lang="de-DE" dirty="0"/>
          </a:p>
        </p:txBody>
      </p:sp>
      <p:pic>
        <p:nvPicPr>
          <p:cNvPr id="14" name="Grafik 13">
            <a:extLst>
              <a:ext uri="{FF2B5EF4-FFF2-40B4-BE49-F238E27FC236}">
                <a16:creationId xmlns:a16="http://schemas.microsoft.com/office/drawing/2014/main" id="{DE7C50C1-9B5D-9B49-8924-14781668CB31}"/>
              </a:ext>
            </a:extLst>
          </p:cNvPr>
          <p:cNvPicPr>
            <a:picLocks noChangeAspect="1"/>
          </p:cNvPicPr>
          <p:nvPr userDrawn="1"/>
        </p:nvPicPr>
        <p:blipFill>
          <a:blip r:embed="rId2"/>
          <a:stretch>
            <a:fillRect/>
          </a:stretch>
        </p:blipFill>
        <p:spPr>
          <a:xfrm>
            <a:off x="10363131" y="215868"/>
            <a:ext cx="1560581" cy="292164"/>
          </a:xfrm>
          <a:prstGeom prst="rect">
            <a:avLst/>
          </a:prstGeom>
        </p:spPr>
      </p:pic>
      <p:sp>
        <p:nvSpPr>
          <p:cNvPr id="13" name="Textplatzhalter 7">
            <a:extLst>
              <a:ext uri="{FF2B5EF4-FFF2-40B4-BE49-F238E27FC236}">
                <a16:creationId xmlns:a16="http://schemas.microsoft.com/office/drawing/2014/main" id="{36836250-505B-4642-8F08-2EACD4F204F2}"/>
              </a:ext>
            </a:extLst>
          </p:cNvPr>
          <p:cNvSpPr>
            <a:spLocks noGrp="1"/>
          </p:cNvSpPr>
          <p:nvPr>
            <p:ph type="body" sz="quarter" idx="18" hasCustomPrompt="1"/>
          </p:nvPr>
        </p:nvSpPr>
        <p:spPr>
          <a:xfrm>
            <a:off x="3057525" y="6559200"/>
            <a:ext cx="4579082" cy="153888"/>
          </a:xfrm>
          <a:prstGeom prst="rect">
            <a:avLst/>
          </a:prstGeom>
        </p:spPr>
        <p:txBody>
          <a:bodyPr wrap="square" lIns="0" tIns="0" rIns="0" bIns="0" anchor="b" anchorCtr="0">
            <a:spAutoFit/>
          </a:bodyPr>
          <a:lstStyle>
            <a:lvl1pPr marL="0" marR="0" indent="0" algn="l" defTabSz="914400" rtl="0" eaLnBrk="1" fontAlgn="auto" latinLnBrk="0" hangingPunct="1">
              <a:lnSpc>
                <a:spcPts val="1200"/>
              </a:lnSpc>
              <a:spcBef>
                <a:spcPts val="0"/>
              </a:spcBef>
              <a:spcAft>
                <a:spcPts val="0"/>
              </a:spcAft>
              <a:buClrTx/>
              <a:buSzTx/>
              <a:buFontTx/>
              <a:buNone/>
              <a:tabLst/>
              <a:defRPr sz="1000">
                <a:solidFill>
                  <a:schemeClr val="tx2"/>
                </a:solidFill>
              </a:defRPr>
            </a:lvl1pPr>
          </a:lstStyle>
          <a:p>
            <a:r>
              <a:rPr lang="de-DE" dirty="0"/>
              <a:t>Quellenangabe/Fußnote</a:t>
            </a:r>
            <a:r>
              <a:rPr lang="de-DE" baseline="0" dirty="0"/>
              <a:t>:</a:t>
            </a:r>
            <a:r>
              <a:rPr lang="de-DE" dirty="0"/>
              <a:t> Arial Regular, Schriftgröße 10pt, Zeilenabstand 12pt..</a:t>
            </a:r>
          </a:p>
        </p:txBody>
      </p:sp>
      <p:sp>
        <p:nvSpPr>
          <p:cNvPr id="6" name="Titel 1">
            <a:extLst>
              <a:ext uri="{FF2B5EF4-FFF2-40B4-BE49-F238E27FC236}">
                <a16:creationId xmlns:a16="http://schemas.microsoft.com/office/drawing/2014/main" id="{ACC20157-C660-FD39-B6F5-109A441B5C2F}"/>
              </a:ext>
            </a:extLst>
          </p:cNvPr>
          <p:cNvSpPr>
            <a:spLocks noGrp="1"/>
          </p:cNvSpPr>
          <p:nvPr>
            <p:ph type="title" hasCustomPrompt="1"/>
          </p:nvPr>
        </p:nvSpPr>
        <p:spPr>
          <a:xfrm>
            <a:off x="270000" y="215746"/>
            <a:ext cx="9671012" cy="707886"/>
          </a:xfrm>
          <a:prstGeom prst="rect">
            <a:avLst/>
          </a:prstGeom>
        </p:spPr>
        <p:txBody>
          <a:bodyPr/>
          <a:lstStyle>
            <a:lvl1pPr>
              <a:defRPr>
                <a:solidFill>
                  <a:srgbClr val="009CD7"/>
                </a:solidFill>
              </a:defRPr>
            </a:lvl1pPr>
          </a:lstStyle>
          <a:p>
            <a:r>
              <a:rPr lang="de-DE" dirty="0"/>
              <a:t>Titel hinzufügen, Arial, Schriftgröße 23pt, Zeilenabstand 1-fach</a:t>
            </a:r>
            <a:br>
              <a:rPr lang="de-DE" dirty="0"/>
            </a:br>
            <a:r>
              <a:rPr lang="de-DE" dirty="0"/>
              <a:t>Zwei Zeilen möglich</a:t>
            </a:r>
          </a:p>
        </p:txBody>
      </p:sp>
      <p:sp>
        <p:nvSpPr>
          <p:cNvPr id="7" name="Textplatzhalter 10">
            <a:extLst>
              <a:ext uri="{FF2B5EF4-FFF2-40B4-BE49-F238E27FC236}">
                <a16:creationId xmlns:a16="http://schemas.microsoft.com/office/drawing/2014/main" id="{CCF9C8EC-FD33-8DE6-5CEA-4DC78E5140B0}"/>
              </a:ext>
            </a:extLst>
          </p:cNvPr>
          <p:cNvSpPr>
            <a:spLocks noGrp="1"/>
          </p:cNvSpPr>
          <p:nvPr>
            <p:ph type="body" sz="quarter" idx="19" hasCustomPrompt="1"/>
          </p:nvPr>
        </p:nvSpPr>
        <p:spPr>
          <a:xfrm>
            <a:off x="270000" y="901728"/>
            <a:ext cx="6077478" cy="427979"/>
          </a:xfrm>
          <a:prstGeom prst="rect">
            <a:avLst/>
          </a:prstGeom>
        </p:spPr>
        <p:txBody>
          <a:bodyPr wrap="square" lIns="0" tIns="180000" rIns="0" bIns="0">
            <a:spAutoFit/>
          </a:bodyPr>
          <a:lstStyle>
            <a:lvl1pPr marL="0" indent="0">
              <a:lnSpc>
                <a:spcPct val="100000"/>
              </a:lnSpc>
              <a:spcBef>
                <a:spcPts val="0"/>
              </a:spcBef>
              <a:buFontTx/>
              <a:buNone/>
              <a:defRPr sz="1600" b="1">
                <a:solidFill>
                  <a:schemeClr val="bg2"/>
                </a:solidFill>
                <a:latin typeface="Arial" panose="020B0604020202020204" pitchFamily="34" charset="0"/>
                <a:cs typeface="Arial" panose="020B0604020202020204" pitchFamily="34" charset="0"/>
              </a:defRPr>
            </a:lvl1pPr>
          </a:lstStyle>
          <a:p>
            <a:r>
              <a:rPr lang="de-DE" dirty="0"/>
              <a:t>Untertitel, Arial </a:t>
            </a:r>
            <a:r>
              <a:rPr lang="de-DE" dirty="0" err="1"/>
              <a:t>Bold</a:t>
            </a:r>
            <a:r>
              <a:rPr lang="de-DE" dirty="0"/>
              <a:t>, 16pt</a:t>
            </a:r>
          </a:p>
        </p:txBody>
      </p:sp>
    </p:spTree>
    <p:extLst>
      <p:ext uri="{BB962C8B-B14F-4D97-AF65-F5344CB8AC3E}">
        <p14:creationId xmlns:p14="http://schemas.microsoft.com/office/powerpoint/2010/main" val="19934443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image" Target="../media/image1.png"/><Relationship Id="rId3" Type="http://schemas.openxmlformats.org/officeDocument/2006/relationships/slideLayout" Target="../slideLayouts/slideLayout7.xml"/><Relationship Id="rId21" Type="http://schemas.openxmlformats.org/officeDocument/2006/relationships/slideLayout" Target="../slideLayouts/slideLayout25.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theme" Target="../theme/theme2.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D1AFE219-796B-414E-BEF7-1761B2205AFA}"/>
              </a:ext>
            </a:extLst>
          </p:cNvPr>
          <p:cNvPicPr>
            <a:picLocks noChangeAspect="1"/>
          </p:cNvPicPr>
          <p:nvPr userDrawn="1"/>
        </p:nvPicPr>
        <p:blipFill>
          <a:blip r:embed="rId6"/>
          <a:stretch>
            <a:fillRect/>
          </a:stretch>
        </p:blipFill>
        <p:spPr>
          <a:xfrm>
            <a:off x="10363131" y="215868"/>
            <a:ext cx="1560581" cy="292164"/>
          </a:xfrm>
          <a:prstGeom prst="rect">
            <a:avLst/>
          </a:prstGeom>
        </p:spPr>
      </p:pic>
    </p:spTree>
    <p:extLst>
      <p:ext uri="{BB962C8B-B14F-4D97-AF65-F5344CB8AC3E}">
        <p14:creationId xmlns:p14="http://schemas.microsoft.com/office/powerpoint/2010/main" val="197839948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660" r:id="rId3"/>
    <p:sldLayoutId id="2147483704"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8" userDrawn="1">
          <p15:clr>
            <a:srgbClr val="F26B43"/>
          </p15:clr>
        </p15:guide>
        <p15:guide id="2" pos="166" userDrawn="1">
          <p15:clr>
            <a:srgbClr val="F26B43"/>
          </p15:clr>
        </p15:guide>
        <p15:guide id="3" pos="688" userDrawn="1">
          <p15:clr>
            <a:srgbClr val="F26B43"/>
          </p15:clr>
        </p15:guide>
        <p15:guide id="5" pos="788" userDrawn="1">
          <p15:clr>
            <a:srgbClr val="F26B43"/>
          </p15:clr>
        </p15:guide>
        <p15:guide id="6" pos="1308" userDrawn="1">
          <p15:clr>
            <a:srgbClr val="F26B43"/>
          </p15:clr>
        </p15:guide>
        <p15:guide id="7" pos="1408" userDrawn="1">
          <p15:clr>
            <a:srgbClr val="F26B43"/>
          </p15:clr>
        </p15:guide>
        <p15:guide id="8" pos="1926" userDrawn="1">
          <p15:clr>
            <a:srgbClr val="F26B43"/>
          </p15:clr>
        </p15:guide>
        <p15:guide id="9" pos="2029" userDrawn="1">
          <p15:clr>
            <a:srgbClr val="F26B43"/>
          </p15:clr>
        </p15:guide>
        <p15:guide id="10" pos="2547" userDrawn="1">
          <p15:clr>
            <a:srgbClr val="F26B43"/>
          </p15:clr>
        </p15:guide>
        <p15:guide id="11" pos="2648" userDrawn="1">
          <p15:clr>
            <a:srgbClr val="F26B43"/>
          </p15:clr>
        </p15:guide>
        <p15:guide id="12" pos="3168" userDrawn="1">
          <p15:clr>
            <a:srgbClr val="F26B43"/>
          </p15:clr>
        </p15:guide>
        <p15:guide id="13" pos="3269" userDrawn="1">
          <p15:clr>
            <a:srgbClr val="F26B43"/>
          </p15:clr>
        </p15:guide>
        <p15:guide id="14" pos="3789" userDrawn="1">
          <p15:clr>
            <a:srgbClr val="F26B43"/>
          </p15:clr>
        </p15:guide>
        <p15:guide id="15" pos="3890" userDrawn="1">
          <p15:clr>
            <a:srgbClr val="F26B43"/>
          </p15:clr>
        </p15:guide>
        <p15:guide id="16" pos="4409" userDrawn="1">
          <p15:clr>
            <a:srgbClr val="F26B43"/>
          </p15:clr>
        </p15:guide>
        <p15:guide id="17" pos="4510" userDrawn="1">
          <p15:clr>
            <a:srgbClr val="F26B43"/>
          </p15:clr>
        </p15:guide>
        <p15:guide id="18" pos="5028" userDrawn="1">
          <p15:clr>
            <a:srgbClr val="F26B43"/>
          </p15:clr>
        </p15:guide>
        <p15:guide id="19" pos="5128" userDrawn="1">
          <p15:clr>
            <a:srgbClr val="F26B43"/>
          </p15:clr>
        </p15:guide>
        <p15:guide id="20" pos="5650" userDrawn="1">
          <p15:clr>
            <a:srgbClr val="F26B43"/>
          </p15:clr>
        </p15:guide>
        <p15:guide id="21" pos="5750" userDrawn="1">
          <p15:clr>
            <a:srgbClr val="F26B43"/>
          </p15:clr>
        </p15:guide>
        <p15:guide id="22" pos="6270" userDrawn="1">
          <p15:clr>
            <a:srgbClr val="F26B43"/>
          </p15:clr>
        </p15:guide>
        <p15:guide id="23" pos="6371" userDrawn="1">
          <p15:clr>
            <a:srgbClr val="F26B43"/>
          </p15:clr>
        </p15:guide>
        <p15:guide id="24" pos="6991" userDrawn="1">
          <p15:clr>
            <a:srgbClr val="F26B43"/>
          </p15:clr>
        </p15:guide>
        <p15:guide id="25" pos="6890" userDrawn="1">
          <p15:clr>
            <a:srgbClr val="F26B43"/>
          </p15:clr>
        </p15:guide>
        <p15:guide id="26" pos="7509" userDrawn="1">
          <p15:clr>
            <a:srgbClr val="F26B43"/>
          </p15:clr>
        </p15:guide>
        <p15:guide id="27" orient="horz" pos="3980" userDrawn="1">
          <p15:clr>
            <a:srgbClr val="F26B43"/>
          </p15:clr>
        </p15:guide>
        <p15:guide id="28" orient="horz" pos="79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D1AFE219-796B-414E-BEF7-1761B2205AFA}"/>
              </a:ext>
            </a:extLst>
          </p:cNvPr>
          <p:cNvPicPr>
            <a:picLocks noChangeAspect="1"/>
          </p:cNvPicPr>
          <p:nvPr userDrawn="1"/>
        </p:nvPicPr>
        <p:blipFill>
          <a:blip r:embed="rId26"/>
          <a:stretch>
            <a:fillRect/>
          </a:stretch>
        </p:blipFill>
        <p:spPr>
          <a:xfrm>
            <a:off x="10363131" y="215868"/>
            <a:ext cx="1560581" cy="292164"/>
          </a:xfrm>
          <a:prstGeom prst="rect">
            <a:avLst/>
          </a:prstGeom>
        </p:spPr>
      </p:pic>
      <p:sp>
        <p:nvSpPr>
          <p:cNvPr id="2" name="Fußzeilenplatzhalter 1">
            <a:extLst>
              <a:ext uri="{FF2B5EF4-FFF2-40B4-BE49-F238E27FC236}">
                <a16:creationId xmlns:a16="http://schemas.microsoft.com/office/drawing/2014/main" id="{109E0347-0695-744D-B25B-CD55626692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b="1">
                <a:solidFill>
                  <a:schemeClr val="accent1"/>
                </a:solidFill>
              </a:defRPr>
            </a:lvl1pPr>
          </a:lstStyle>
          <a:p>
            <a:r>
              <a:rPr lang="de-DE"/>
              <a:t>Name des Autors | Name der Präsentation</a:t>
            </a:r>
            <a:endParaRPr lang="de-DE" dirty="0"/>
          </a:p>
        </p:txBody>
      </p:sp>
      <p:sp>
        <p:nvSpPr>
          <p:cNvPr id="7" name="Datumsplatzhalter 3">
            <a:extLst>
              <a:ext uri="{FF2B5EF4-FFF2-40B4-BE49-F238E27FC236}">
                <a16:creationId xmlns:a16="http://schemas.microsoft.com/office/drawing/2014/main" id="{781963F0-F494-1449-A390-A97489DA03CE}"/>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9" name="Titelplatzhalter 1">
            <a:extLst>
              <a:ext uri="{FF2B5EF4-FFF2-40B4-BE49-F238E27FC236}">
                <a16:creationId xmlns:a16="http://schemas.microsoft.com/office/drawing/2014/main" id="{247847D0-815F-C94F-9428-4631E7853AED}"/>
              </a:ext>
            </a:extLst>
          </p:cNvPr>
          <p:cNvSpPr>
            <a:spLocks noGrp="1"/>
          </p:cNvSpPr>
          <p:nvPr>
            <p:ph type="title"/>
          </p:nvPr>
        </p:nvSpPr>
        <p:spPr>
          <a:xfrm>
            <a:off x="270000" y="197131"/>
            <a:ext cx="9674187" cy="353943"/>
          </a:xfrm>
          <a:prstGeom prst="rect">
            <a:avLst/>
          </a:prstGeom>
        </p:spPr>
        <p:txBody>
          <a:bodyPr vert="horz" wrap="square" lIns="0" tIns="0" rIns="0" bIns="0" rtlCol="0" anchor="t" anchorCtr="0">
            <a:spAutoFit/>
          </a:bodyPr>
          <a:lstStyle/>
          <a:p>
            <a:r>
              <a:rPr lang="de-DE" dirty="0"/>
              <a:t>Mustertitel</a:t>
            </a:r>
          </a:p>
        </p:txBody>
      </p:sp>
      <p:sp>
        <p:nvSpPr>
          <p:cNvPr id="13" name="Foliennummernplatzhalter 5">
            <a:extLst>
              <a:ext uri="{FF2B5EF4-FFF2-40B4-BE49-F238E27FC236}">
                <a16:creationId xmlns:a16="http://schemas.microsoft.com/office/drawing/2014/main" id="{4CE4F9A8-478A-2F47-ABE8-87EB60BDB5A8}"/>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1873078"/>
      </p:ext>
    </p:extLst>
  </p:cSld>
  <p:clrMap bg1="lt1" tx1="dk1" bg2="lt2" tx2="dk2" accent1="accent1" accent2="accent2" accent3="accent3" accent4="accent4" accent5="accent5" accent6="accent6" hlink="hlink" folHlink="folHlink"/>
  <p:sldLayoutIdLst>
    <p:sldLayoutId id="2147483700" r:id="rId1"/>
    <p:sldLayoutId id="2147483712" r:id="rId2"/>
    <p:sldLayoutId id="2147483713" r:id="rId3"/>
    <p:sldLayoutId id="2147483698" r:id="rId4"/>
    <p:sldLayoutId id="2147483699" r:id="rId5"/>
    <p:sldLayoutId id="2147483705" r:id="rId6"/>
    <p:sldLayoutId id="2147483679" r:id="rId7"/>
    <p:sldLayoutId id="2147483706" r:id="rId8"/>
    <p:sldLayoutId id="2147483761" r:id="rId9"/>
    <p:sldLayoutId id="2147483707" r:id="rId10"/>
    <p:sldLayoutId id="2147483766" r:id="rId11"/>
    <p:sldLayoutId id="2147483767" r:id="rId12"/>
    <p:sldLayoutId id="2147483760" r:id="rId13"/>
    <p:sldLayoutId id="2147483708" r:id="rId14"/>
    <p:sldLayoutId id="2147483762" r:id="rId15"/>
    <p:sldLayoutId id="2147483769" r:id="rId16"/>
    <p:sldLayoutId id="2147483681" r:id="rId17"/>
    <p:sldLayoutId id="2147483684" r:id="rId18"/>
    <p:sldLayoutId id="2147483690" r:id="rId19"/>
    <p:sldLayoutId id="2147483709" r:id="rId20"/>
    <p:sldLayoutId id="2147483691" r:id="rId21"/>
    <p:sldLayoutId id="2147483665" r:id="rId22"/>
    <p:sldLayoutId id="2147483664" r:id="rId23"/>
    <p:sldLayoutId id="2147483753" r:id="rId24"/>
  </p:sldLayoutIdLst>
  <p:hf sldNum="0" hdr="0" dt="0"/>
  <p:txStyles>
    <p:titleStyle>
      <a:lvl1pPr algn="l" defTabSz="914400" rtl="0" eaLnBrk="1" latinLnBrk="0" hangingPunct="1">
        <a:lnSpc>
          <a:spcPct val="100000"/>
        </a:lnSpc>
        <a:spcBef>
          <a:spcPct val="0"/>
        </a:spcBef>
        <a:buNone/>
        <a:defRPr sz="2300" b="0" kern="1200">
          <a:solidFill>
            <a:srgbClr val="009CD7"/>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66">
          <p15:clr>
            <a:srgbClr val="F26B43"/>
          </p15:clr>
        </p15:guide>
        <p15:guide id="3" pos="687" userDrawn="1">
          <p15:clr>
            <a:srgbClr val="F26B43"/>
          </p15:clr>
        </p15:guide>
        <p15:guide id="5" pos="789" userDrawn="1">
          <p15:clr>
            <a:srgbClr val="F26B43"/>
          </p15:clr>
        </p15:guide>
        <p15:guide id="6" pos="1308">
          <p15:clr>
            <a:srgbClr val="F26B43"/>
          </p15:clr>
        </p15:guide>
        <p15:guide id="7" pos="1409" userDrawn="1">
          <p15:clr>
            <a:srgbClr val="F26B43"/>
          </p15:clr>
        </p15:guide>
        <p15:guide id="8" pos="1926">
          <p15:clr>
            <a:srgbClr val="F26B43"/>
          </p15:clr>
        </p15:guide>
        <p15:guide id="9" pos="2028" userDrawn="1">
          <p15:clr>
            <a:srgbClr val="F26B43"/>
          </p15:clr>
        </p15:guide>
        <p15:guide id="10" pos="2546" userDrawn="1">
          <p15:clr>
            <a:srgbClr val="F26B43"/>
          </p15:clr>
        </p15:guide>
        <p15:guide id="11" pos="2648">
          <p15:clr>
            <a:srgbClr val="F26B43"/>
          </p15:clr>
        </p15:guide>
        <p15:guide id="12" pos="3167" userDrawn="1">
          <p15:clr>
            <a:srgbClr val="F26B43"/>
          </p15:clr>
        </p15:guide>
        <p15:guide id="13" pos="3269">
          <p15:clr>
            <a:srgbClr val="F26B43"/>
          </p15:clr>
        </p15:guide>
        <p15:guide id="14" pos="3788" userDrawn="1">
          <p15:clr>
            <a:srgbClr val="F26B43"/>
          </p15:clr>
        </p15:guide>
        <p15:guide id="15" pos="3890" userDrawn="1">
          <p15:clr>
            <a:srgbClr val="F26B43"/>
          </p15:clr>
        </p15:guide>
        <p15:guide id="16" pos="4408" userDrawn="1">
          <p15:clr>
            <a:srgbClr val="F26B43"/>
          </p15:clr>
        </p15:guide>
        <p15:guide id="17" pos="4510" userDrawn="1">
          <p15:clr>
            <a:srgbClr val="F26B43"/>
          </p15:clr>
        </p15:guide>
        <p15:guide id="18" pos="5028">
          <p15:clr>
            <a:srgbClr val="F26B43"/>
          </p15:clr>
        </p15:guide>
        <p15:guide id="19" pos="5128">
          <p15:clr>
            <a:srgbClr val="F26B43"/>
          </p15:clr>
        </p15:guide>
        <p15:guide id="20" pos="5650">
          <p15:clr>
            <a:srgbClr val="F26B43"/>
          </p15:clr>
        </p15:guide>
        <p15:guide id="21" pos="5750">
          <p15:clr>
            <a:srgbClr val="F26B43"/>
          </p15:clr>
        </p15:guide>
        <p15:guide id="22" pos="6268" userDrawn="1">
          <p15:clr>
            <a:srgbClr val="F26B43"/>
          </p15:clr>
        </p15:guide>
        <p15:guide id="23" pos="6370" userDrawn="1">
          <p15:clr>
            <a:srgbClr val="F26B43"/>
          </p15:clr>
        </p15:guide>
        <p15:guide id="24" pos="6991" userDrawn="1">
          <p15:clr>
            <a:srgbClr val="F26B43"/>
          </p15:clr>
        </p15:guide>
        <p15:guide id="25" pos="6888">
          <p15:clr>
            <a:srgbClr val="F26B43"/>
          </p15:clr>
        </p15:guide>
        <p15:guide id="26" pos="7509">
          <p15:clr>
            <a:srgbClr val="F26B43"/>
          </p15:clr>
        </p15:guide>
        <p15:guide id="27" orient="horz" pos="3980">
          <p15:clr>
            <a:srgbClr val="F26B43"/>
          </p15:clr>
        </p15:guide>
        <p15:guide id="28" orient="horz" pos="168" userDrawn="1">
          <p15:clr>
            <a:srgbClr val="F26B43"/>
          </p15:clr>
        </p15:guide>
        <p15:guide id="29" orient="horz" pos="79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D1AFE219-796B-414E-BEF7-1761B2205AFA}"/>
              </a:ext>
            </a:extLst>
          </p:cNvPr>
          <p:cNvPicPr>
            <a:picLocks noChangeAspect="1"/>
          </p:cNvPicPr>
          <p:nvPr userDrawn="1"/>
        </p:nvPicPr>
        <p:blipFill>
          <a:blip r:embed="rId30"/>
          <a:stretch>
            <a:fillRect/>
          </a:stretch>
        </p:blipFill>
        <p:spPr>
          <a:xfrm>
            <a:off x="10363131" y="215868"/>
            <a:ext cx="1560581" cy="292164"/>
          </a:xfrm>
          <a:prstGeom prst="rect">
            <a:avLst/>
          </a:prstGeom>
        </p:spPr>
      </p:pic>
      <p:sp>
        <p:nvSpPr>
          <p:cNvPr id="2" name="Fußzeilenplatzhalter 1">
            <a:extLst>
              <a:ext uri="{FF2B5EF4-FFF2-40B4-BE49-F238E27FC236}">
                <a16:creationId xmlns:a16="http://schemas.microsoft.com/office/drawing/2014/main" id="{109E0347-0695-744D-B25B-CD5562669222}"/>
              </a:ext>
            </a:extLst>
          </p:cNvPr>
          <p:cNvSpPr>
            <a:spLocks noGrp="1"/>
          </p:cNvSpPr>
          <p:nvPr>
            <p:ph type="ftr" sz="quarter" idx="3"/>
          </p:nvPr>
        </p:nvSpPr>
        <p:spPr>
          <a:xfrm>
            <a:off x="7473600" y="6559200"/>
            <a:ext cx="4114800" cy="288000"/>
          </a:xfrm>
          <a:prstGeom prst="rect">
            <a:avLst/>
          </a:prstGeom>
        </p:spPr>
        <p:txBody>
          <a:bodyPr vert="horz" lIns="0" tIns="0" rIns="0" bIns="144000" rtlCol="0" anchor="b" anchorCtr="0"/>
          <a:lstStyle>
            <a:lvl1pPr algn="r">
              <a:defRPr sz="1000" b="1">
                <a:solidFill>
                  <a:schemeClr val="accent1"/>
                </a:solidFill>
              </a:defRPr>
            </a:lvl1pPr>
          </a:lstStyle>
          <a:p>
            <a:r>
              <a:rPr lang="de-DE"/>
              <a:t>Name des Autors | Name der Präsentation</a:t>
            </a:r>
            <a:endParaRPr lang="de-DE" dirty="0"/>
          </a:p>
        </p:txBody>
      </p:sp>
      <p:sp>
        <p:nvSpPr>
          <p:cNvPr id="7" name="Datumsplatzhalter 3">
            <a:extLst>
              <a:ext uri="{FF2B5EF4-FFF2-40B4-BE49-F238E27FC236}">
                <a16:creationId xmlns:a16="http://schemas.microsoft.com/office/drawing/2014/main" id="{781963F0-F494-1449-A390-A97489DA03CE}"/>
              </a:ext>
            </a:extLst>
          </p:cNvPr>
          <p:cNvSpPr txBox="1">
            <a:spLocks/>
          </p:cNvSpPr>
          <p:nvPr userDrawn="1"/>
        </p:nvSpPr>
        <p:spPr>
          <a:xfrm>
            <a:off x="0" y="6559200"/>
            <a:ext cx="3733800" cy="288000"/>
          </a:xfrm>
          <a:prstGeom prst="rect">
            <a:avLst/>
          </a:prstGeom>
        </p:spPr>
        <p:txBody>
          <a:bodyPr lIns="270000" tIns="0" rIns="0" bIns="144000" anchor="b"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864E0E-EA5B-CE47-86EC-3BC1EC29A421}" type="datetime4">
              <a:rPr lang="de-DE" sz="1000" smtClean="0">
                <a:solidFill>
                  <a:srgbClr val="009CD7"/>
                </a:solidFill>
                <a:latin typeface="Arial" panose="020B0604020202020204" pitchFamily="34" charset="0"/>
                <a:cs typeface="Arial" panose="020B0604020202020204" pitchFamily="34" charset="0"/>
              </a:rPr>
              <a:t>18. März 2024</a:t>
            </a:fld>
            <a:endParaRPr lang="de-DE" sz="1000" dirty="0">
              <a:solidFill>
                <a:srgbClr val="009CD7"/>
              </a:solidFill>
              <a:latin typeface="Arial" panose="020B0604020202020204" pitchFamily="34" charset="0"/>
              <a:cs typeface="Arial" panose="020B0604020202020204" pitchFamily="34" charset="0"/>
            </a:endParaRPr>
          </a:p>
        </p:txBody>
      </p:sp>
      <p:sp>
        <p:nvSpPr>
          <p:cNvPr id="9" name="Titelplatzhalter 1">
            <a:extLst>
              <a:ext uri="{FF2B5EF4-FFF2-40B4-BE49-F238E27FC236}">
                <a16:creationId xmlns:a16="http://schemas.microsoft.com/office/drawing/2014/main" id="{247847D0-815F-C94F-9428-4631E7853AED}"/>
              </a:ext>
            </a:extLst>
          </p:cNvPr>
          <p:cNvSpPr>
            <a:spLocks noGrp="1"/>
          </p:cNvSpPr>
          <p:nvPr>
            <p:ph type="title"/>
          </p:nvPr>
        </p:nvSpPr>
        <p:spPr>
          <a:xfrm>
            <a:off x="270000" y="197131"/>
            <a:ext cx="9674187" cy="353943"/>
          </a:xfrm>
          <a:prstGeom prst="rect">
            <a:avLst/>
          </a:prstGeom>
        </p:spPr>
        <p:txBody>
          <a:bodyPr vert="horz" wrap="square" lIns="0" tIns="0" rIns="0" bIns="0" rtlCol="0" anchor="t" anchorCtr="0">
            <a:spAutoFit/>
          </a:bodyPr>
          <a:lstStyle/>
          <a:p>
            <a:r>
              <a:rPr lang="de-DE" dirty="0"/>
              <a:t>Mustertitel</a:t>
            </a:r>
          </a:p>
        </p:txBody>
      </p:sp>
      <p:sp>
        <p:nvSpPr>
          <p:cNvPr id="13" name="Foliennummernplatzhalter 5">
            <a:extLst>
              <a:ext uri="{FF2B5EF4-FFF2-40B4-BE49-F238E27FC236}">
                <a16:creationId xmlns:a16="http://schemas.microsoft.com/office/drawing/2014/main" id="{4CE4F9A8-478A-2F47-ABE8-87EB60BDB5A8}"/>
              </a:ext>
            </a:extLst>
          </p:cNvPr>
          <p:cNvSpPr txBox="1">
            <a:spLocks/>
          </p:cNvSpPr>
          <p:nvPr userDrawn="1"/>
        </p:nvSpPr>
        <p:spPr>
          <a:xfrm>
            <a:off x="11588750" y="6551542"/>
            <a:ext cx="605491" cy="299295"/>
          </a:xfrm>
          <a:prstGeom prst="rect">
            <a:avLst/>
          </a:prstGeom>
        </p:spPr>
        <p:txBody>
          <a:bodyPr wrap="square" lIns="0" tIns="0" rIns="270000" bIns="144000" anchor="b" anchorCtr="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99E2472-3F5B-B14C-B96D-F60C81712261}" type="slidenum">
              <a:rPr lang="de-DE" sz="1000" smtClean="0">
                <a:solidFill>
                  <a:srgbClr val="009CD7"/>
                </a:solidFill>
                <a:latin typeface="Arial" panose="020B0604020202020204" pitchFamily="34" charset="0"/>
                <a:cs typeface="Arial" panose="020B0604020202020204" pitchFamily="34" charset="0"/>
              </a:rPr>
              <a:t>‹Nr.›</a:t>
            </a:fld>
            <a:endParaRPr lang="de-DE" sz="1000" dirty="0">
              <a:solidFill>
                <a:srgbClr val="009CD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8839049"/>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2" r:id="rId9"/>
    <p:sldLayoutId id="2147483735" r:id="rId10"/>
    <p:sldLayoutId id="2147483768" r:id="rId11"/>
    <p:sldLayoutId id="2147483738" r:id="rId12"/>
    <p:sldLayoutId id="2147483739" r:id="rId13"/>
    <p:sldLayoutId id="2147483743" r:id="rId14"/>
    <p:sldLayoutId id="2147483744" r:id="rId15"/>
    <p:sldLayoutId id="2147483746" r:id="rId16"/>
    <p:sldLayoutId id="2147483771" r:id="rId17"/>
    <p:sldLayoutId id="2147483757" r:id="rId18"/>
    <p:sldLayoutId id="2147483770" r:id="rId19"/>
    <p:sldLayoutId id="2147483754" r:id="rId20"/>
    <p:sldLayoutId id="2147483763" r:id="rId21"/>
    <p:sldLayoutId id="2147483715" r:id="rId22"/>
    <p:sldLayoutId id="2147483758" r:id="rId23"/>
    <p:sldLayoutId id="2147483749" r:id="rId24"/>
    <p:sldLayoutId id="2147483756" r:id="rId25"/>
    <p:sldLayoutId id="2147483772" r:id="rId26"/>
    <p:sldLayoutId id="2147483759" r:id="rId27"/>
    <p:sldLayoutId id="2147483751" r:id="rId28"/>
  </p:sldLayoutIdLst>
  <p:hf sldNum="0" hdr="0" dt="0"/>
  <p:txStyles>
    <p:titleStyle>
      <a:lvl1pPr algn="l" defTabSz="914400" rtl="0" eaLnBrk="1" latinLnBrk="0" hangingPunct="1">
        <a:lnSpc>
          <a:spcPct val="100000"/>
        </a:lnSpc>
        <a:spcBef>
          <a:spcPct val="0"/>
        </a:spcBef>
        <a:buNone/>
        <a:defRPr sz="2300" b="1" kern="1200">
          <a:solidFill>
            <a:srgbClr val="009CD7"/>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66">
          <p15:clr>
            <a:srgbClr val="F26B43"/>
          </p15:clr>
        </p15:guide>
        <p15:guide id="3" pos="687" userDrawn="1">
          <p15:clr>
            <a:srgbClr val="F26B43"/>
          </p15:clr>
        </p15:guide>
        <p15:guide id="5" pos="789" userDrawn="1">
          <p15:clr>
            <a:srgbClr val="F26B43"/>
          </p15:clr>
        </p15:guide>
        <p15:guide id="6" pos="1308">
          <p15:clr>
            <a:srgbClr val="F26B43"/>
          </p15:clr>
        </p15:guide>
        <p15:guide id="7" pos="1409" userDrawn="1">
          <p15:clr>
            <a:srgbClr val="F26B43"/>
          </p15:clr>
        </p15:guide>
        <p15:guide id="8" pos="1926">
          <p15:clr>
            <a:srgbClr val="F26B43"/>
          </p15:clr>
        </p15:guide>
        <p15:guide id="9" pos="2028" userDrawn="1">
          <p15:clr>
            <a:srgbClr val="F26B43"/>
          </p15:clr>
        </p15:guide>
        <p15:guide id="10" pos="2546" userDrawn="1">
          <p15:clr>
            <a:srgbClr val="F26B43"/>
          </p15:clr>
        </p15:guide>
        <p15:guide id="11" pos="2648">
          <p15:clr>
            <a:srgbClr val="F26B43"/>
          </p15:clr>
        </p15:guide>
        <p15:guide id="12" pos="3167" userDrawn="1">
          <p15:clr>
            <a:srgbClr val="F26B43"/>
          </p15:clr>
        </p15:guide>
        <p15:guide id="13" pos="3269">
          <p15:clr>
            <a:srgbClr val="F26B43"/>
          </p15:clr>
        </p15:guide>
        <p15:guide id="14" pos="3788" userDrawn="1">
          <p15:clr>
            <a:srgbClr val="F26B43"/>
          </p15:clr>
        </p15:guide>
        <p15:guide id="15" pos="3890" userDrawn="1">
          <p15:clr>
            <a:srgbClr val="F26B43"/>
          </p15:clr>
        </p15:guide>
        <p15:guide id="16" pos="4408" userDrawn="1">
          <p15:clr>
            <a:srgbClr val="F26B43"/>
          </p15:clr>
        </p15:guide>
        <p15:guide id="17" pos="4510" userDrawn="1">
          <p15:clr>
            <a:srgbClr val="F26B43"/>
          </p15:clr>
        </p15:guide>
        <p15:guide id="18" pos="5028">
          <p15:clr>
            <a:srgbClr val="F26B43"/>
          </p15:clr>
        </p15:guide>
        <p15:guide id="19" pos="5128">
          <p15:clr>
            <a:srgbClr val="F26B43"/>
          </p15:clr>
        </p15:guide>
        <p15:guide id="20" pos="5650">
          <p15:clr>
            <a:srgbClr val="F26B43"/>
          </p15:clr>
        </p15:guide>
        <p15:guide id="21" pos="5750">
          <p15:clr>
            <a:srgbClr val="F26B43"/>
          </p15:clr>
        </p15:guide>
        <p15:guide id="22" pos="6268" userDrawn="1">
          <p15:clr>
            <a:srgbClr val="F26B43"/>
          </p15:clr>
        </p15:guide>
        <p15:guide id="23" pos="6370" userDrawn="1">
          <p15:clr>
            <a:srgbClr val="F26B43"/>
          </p15:clr>
        </p15:guide>
        <p15:guide id="24" pos="6991" userDrawn="1">
          <p15:clr>
            <a:srgbClr val="F26B43"/>
          </p15:clr>
        </p15:guide>
        <p15:guide id="25" pos="6888">
          <p15:clr>
            <a:srgbClr val="F26B43"/>
          </p15:clr>
        </p15:guide>
        <p15:guide id="26" pos="7509">
          <p15:clr>
            <a:srgbClr val="F26B43"/>
          </p15:clr>
        </p15:guide>
        <p15:guide id="27" orient="horz" pos="3980">
          <p15:clr>
            <a:srgbClr val="F26B43"/>
          </p15:clr>
        </p15:guide>
        <p15:guide id="28" orient="horz" pos="168" userDrawn="1">
          <p15:clr>
            <a:srgbClr val="F26B43"/>
          </p15:clr>
        </p15:guide>
        <p15:guide id="29" orient="horz" pos="799"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0.xml"/><Relationship Id="rId7" Type="http://schemas.openxmlformats.org/officeDocument/2006/relationships/tags" Target="../tags/tag14.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23.xml"/><Relationship Id="rId7" Type="http://schemas.openxmlformats.org/officeDocument/2006/relationships/slideLayout" Target="../slideLayouts/slideLayout50.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s>
</file>

<file path=ppt/slides/_rels/slide11.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notesSlide" Target="../notesSlides/notesSlide10.xml"/><Relationship Id="rId5" Type="http://schemas.openxmlformats.org/officeDocument/2006/relationships/tags" Target="../tags/tag31.xml"/><Relationship Id="rId10" Type="http://schemas.openxmlformats.org/officeDocument/2006/relationships/slideLayout" Target="../slideLayouts/slideLayout50.xml"/><Relationship Id="rId4" Type="http://schemas.openxmlformats.org/officeDocument/2006/relationships/tags" Target="../tags/tag30.xml"/><Relationship Id="rId9" Type="http://schemas.openxmlformats.org/officeDocument/2006/relationships/tags" Target="../tags/tag35.xml"/></Relationships>
</file>

<file path=ppt/slides/_rels/slide12.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diagramData" Target="../diagrams/data1.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notesSlide" Target="../notesSlides/notesSlide11.xml"/><Relationship Id="rId17" Type="http://schemas.microsoft.com/office/2007/relationships/diagramDrawing" Target="../diagrams/drawing1.xml"/><Relationship Id="rId2" Type="http://schemas.openxmlformats.org/officeDocument/2006/relationships/tags" Target="../tags/tag37.xml"/><Relationship Id="rId16" Type="http://schemas.openxmlformats.org/officeDocument/2006/relationships/diagramColors" Target="../diagrams/colors1.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slideLayout" Target="../slideLayouts/slideLayout50.xml"/><Relationship Id="rId5" Type="http://schemas.openxmlformats.org/officeDocument/2006/relationships/tags" Target="../tags/tag40.xml"/><Relationship Id="rId15" Type="http://schemas.openxmlformats.org/officeDocument/2006/relationships/diagramQuickStyle" Target="../diagrams/quickStyle1.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tags" Target="../tags/tag48.xml"/><Relationship Id="rId7" Type="http://schemas.openxmlformats.org/officeDocument/2006/relationships/slideLayout" Target="../slideLayouts/slideLayout50.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tags" Target="../tags/tag47.xml"/><Relationship Id="rId16" Type="http://schemas.openxmlformats.org/officeDocument/2006/relationships/diagramQuickStyle" Target="../diagrams/quickStyle3.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diagramQuickStyle" Target="../diagrams/quickStyle2.xml"/><Relationship Id="rId5" Type="http://schemas.openxmlformats.org/officeDocument/2006/relationships/tags" Target="../tags/tag50.xml"/><Relationship Id="rId15" Type="http://schemas.openxmlformats.org/officeDocument/2006/relationships/diagramLayout" Target="../diagrams/layout3.xml"/><Relationship Id="rId10" Type="http://schemas.openxmlformats.org/officeDocument/2006/relationships/diagramLayout" Target="../diagrams/layout2.xml"/><Relationship Id="rId4" Type="http://schemas.openxmlformats.org/officeDocument/2006/relationships/tags" Target="../tags/tag49.xml"/><Relationship Id="rId9" Type="http://schemas.openxmlformats.org/officeDocument/2006/relationships/diagramData" Target="../diagrams/data2.xml"/><Relationship Id="rId1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tags" Target="../tags/tag54.xml"/><Relationship Id="rId7" Type="http://schemas.openxmlformats.org/officeDocument/2006/relationships/diagramLayout" Target="../diagrams/layout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diagramData" Target="../diagrams/data4.xml"/><Relationship Id="rId5" Type="http://schemas.openxmlformats.org/officeDocument/2006/relationships/notesSlide" Target="../notesSlides/notesSlide13.xml"/><Relationship Id="rId10" Type="http://schemas.microsoft.com/office/2007/relationships/diagramDrawing" Target="../diagrams/drawing4.xml"/><Relationship Id="rId4" Type="http://schemas.openxmlformats.org/officeDocument/2006/relationships/slideLayout" Target="../slideLayouts/slideLayout50.xml"/><Relationship Id="rId9" Type="http://schemas.openxmlformats.org/officeDocument/2006/relationships/diagramColors" Target="../diagrams/colors4.xml"/></Relationships>
</file>

<file path=ppt/slides/_rels/slide15.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tags" Target="../tags/tag57.xml"/><Relationship Id="rId7" Type="http://schemas.openxmlformats.org/officeDocument/2006/relationships/slideLayout" Target="../slideLayouts/slideLayout4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notesSlide" Target="../notesSlides/notesSlide14.xml"/><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slideLayout" Target="../slideLayouts/slideLayout50.xml"/><Relationship Id="rId16" Type="http://schemas.openxmlformats.org/officeDocument/2006/relationships/image" Target="../media/image36.png"/><Relationship Id="rId1" Type="http://schemas.openxmlformats.org/officeDocument/2006/relationships/tags" Target="../tags/tag61.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19" Type="http://schemas.openxmlformats.org/officeDocument/2006/relationships/image" Target="../media/image39.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openxmlformats.org/officeDocument/2006/relationships/image" Target="../media/image43.emf"/><Relationship Id="rId13" Type="http://schemas.openxmlformats.org/officeDocument/2006/relationships/image" Target="../media/image48.emf"/><Relationship Id="rId18" Type="http://schemas.openxmlformats.org/officeDocument/2006/relationships/image" Target="../media/image53.emf"/><Relationship Id="rId26" Type="http://schemas.openxmlformats.org/officeDocument/2006/relationships/image" Target="../media/image61.emf"/><Relationship Id="rId3" Type="http://schemas.openxmlformats.org/officeDocument/2006/relationships/slideLayout" Target="../slideLayouts/slideLayout50.xml"/><Relationship Id="rId21" Type="http://schemas.openxmlformats.org/officeDocument/2006/relationships/image" Target="../media/image56.emf"/><Relationship Id="rId7" Type="http://schemas.openxmlformats.org/officeDocument/2006/relationships/image" Target="../media/image42.emf"/><Relationship Id="rId12" Type="http://schemas.openxmlformats.org/officeDocument/2006/relationships/image" Target="../media/image47.emf"/><Relationship Id="rId17" Type="http://schemas.openxmlformats.org/officeDocument/2006/relationships/image" Target="../media/image52.emf"/><Relationship Id="rId25" Type="http://schemas.openxmlformats.org/officeDocument/2006/relationships/image" Target="../media/image60.emf"/><Relationship Id="rId2" Type="http://schemas.openxmlformats.org/officeDocument/2006/relationships/tags" Target="../tags/tag63.xml"/><Relationship Id="rId16" Type="http://schemas.openxmlformats.org/officeDocument/2006/relationships/image" Target="../media/image51.emf"/><Relationship Id="rId20" Type="http://schemas.openxmlformats.org/officeDocument/2006/relationships/image" Target="../media/image55.emf"/><Relationship Id="rId29" Type="http://schemas.openxmlformats.org/officeDocument/2006/relationships/image" Target="../media/image64.emf"/><Relationship Id="rId1" Type="http://schemas.openxmlformats.org/officeDocument/2006/relationships/tags" Target="../tags/tag62.xml"/><Relationship Id="rId6" Type="http://schemas.openxmlformats.org/officeDocument/2006/relationships/image" Target="../media/image41.emf"/><Relationship Id="rId11" Type="http://schemas.openxmlformats.org/officeDocument/2006/relationships/image" Target="../media/image46.emf"/><Relationship Id="rId24" Type="http://schemas.openxmlformats.org/officeDocument/2006/relationships/image" Target="../media/image59.emf"/><Relationship Id="rId5" Type="http://schemas.openxmlformats.org/officeDocument/2006/relationships/image" Target="../media/image40.emf"/><Relationship Id="rId15" Type="http://schemas.openxmlformats.org/officeDocument/2006/relationships/image" Target="../media/image50.emf"/><Relationship Id="rId23" Type="http://schemas.openxmlformats.org/officeDocument/2006/relationships/image" Target="../media/image58.emf"/><Relationship Id="rId28" Type="http://schemas.openxmlformats.org/officeDocument/2006/relationships/image" Target="../media/image63.emf"/><Relationship Id="rId10" Type="http://schemas.openxmlformats.org/officeDocument/2006/relationships/image" Target="../media/image45.emf"/><Relationship Id="rId19" Type="http://schemas.openxmlformats.org/officeDocument/2006/relationships/image" Target="../media/image54.emf"/><Relationship Id="rId4" Type="http://schemas.openxmlformats.org/officeDocument/2006/relationships/notesSlide" Target="../notesSlides/notesSlide15.xml"/><Relationship Id="rId9" Type="http://schemas.openxmlformats.org/officeDocument/2006/relationships/image" Target="../media/image44.emf"/><Relationship Id="rId14" Type="http://schemas.openxmlformats.org/officeDocument/2006/relationships/image" Target="../media/image49.emf"/><Relationship Id="rId22" Type="http://schemas.openxmlformats.org/officeDocument/2006/relationships/image" Target="../media/image57.emf"/><Relationship Id="rId27" Type="http://schemas.openxmlformats.org/officeDocument/2006/relationships/image" Target="../media/image62.emf"/><Relationship Id="rId30" Type="http://schemas.openxmlformats.org/officeDocument/2006/relationships/image" Target="../media/image22.emf"/></Relationships>
</file>

<file path=ppt/slides/_rels/slide18.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notesSlide" Target="../notesSlides/notesSlide16.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slideLayout" Target="../slideLayouts/slideLayout4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image" Target="../media/image65.png"/><Relationship Id="rId10" Type="http://schemas.openxmlformats.org/officeDocument/2006/relationships/tags" Target="../tags/tag73.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image" Target="../media/image22.emf"/></Relationships>
</file>

<file path=ppt/slides/_rels/slide19.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18" Type="http://schemas.openxmlformats.org/officeDocument/2006/relationships/tags" Target="../tags/tag92.xml"/><Relationship Id="rId3" Type="http://schemas.openxmlformats.org/officeDocument/2006/relationships/tags" Target="../tags/tag77.xml"/><Relationship Id="rId21" Type="http://schemas.openxmlformats.org/officeDocument/2006/relationships/tags" Target="../tags/tag95.xml"/><Relationship Id="rId7" Type="http://schemas.openxmlformats.org/officeDocument/2006/relationships/tags" Target="../tags/tag81.xml"/><Relationship Id="rId12" Type="http://schemas.openxmlformats.org/officeDocument/2006/relationships/tags" Target="../tags/tag86.xml"/><Relationship Id="rId17" Type="http://schemas.openxmlformats.org/officeDocument/2006/relationships/tags" Target="../tags/tag91.xml"/><Relationship Id="rId2" Type="http://schemas.openxmlformats.org/officeDocument/2006/relationships/tags" Target="../tags/tag76.xml"/><Relationship Id="rId16" Type="http://schemas.openxmlformats.org/officeDocument/2006/relationships/tags" Target="../tags/tag90.xml"/><Relationship Id="rId20" Type="http://schemas.openxmlformats.org/officeDocument/2006/relationships/tags" Target="../tags/tag94.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24" Type="http://schemas.openxmlformats.org/officeDocument/2006/relationships/notesSlide" Target="../notesSlides/notesSlide17.xml"/><Relationship Id="rId5" Type="http://schemas.openxmlformats.org/officeDocument/2006/relationships/tags" Target="../tags/tag79.xml"/><Relationship Id="rId15" Type="http://schemas.openxmlformats.org/officeDocument/2006/relationships/tags" Target="../tags/tag89.xml"/><Relationship Id="rId23" Type="http://schemas.openxmlformats.org/officeDocument/2006/relationships/slideLayout" Target="../slideLayouts/slideLayout46.xml"/><Relationship Id="rId10" Type="http://schemas.openxmlformats.org/officeDocument/2006/relationships/tags" Target="../tags/tag84.xml"/><Relationship Id="rId19" Type="http://schemas.openxmlformats.org/officeDocument/2006/relationships/tags" Target="../tags/tag93.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tags" Target="../tags/tag88.xml"/><Relationship Id="rId22" Type="http://schemas.openxmlformats.org/officeDocument/2006/relationships/tags" Target="../tags/tag9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6" Type="http://schemas.openxmlformats.org/officeDocument/2006/relationships/image" Target="../media/image89.png"/><Relationship Id="rId117" Type="http://schemas.openxmlformats.org/officeDocument/2006/relationships/image" Target="../media/image180.svg"/><Relationship Id="rId21" Type="http://schemas.openxmlformats.org/officeDocument/2006/relationships/image" Target="../media/image84.png"/><Relationship Id="rId42" Type="http://schemas.openxmlformats.org/officeDocument/2006/relationships/image" Target="../media/image105.png"/><Relationship Id="rId47" Type="http://schemas.openxmlformats.org/officeDocument/2006/relationships/image" Target="../media/image110.png"/><Relationship Id="rId63" Type="http://schemas.openxmlformats.org/officeDocument/2006/relationships/image" Target="../media/image126.png"/><Relationship Id="rId68" Type="http://schemas.openxmlformats.org/officeDocument/2006/relationships/image" Target="../media/image131.png"/><Relationship Id="rId84" Type="http://schemas.openxmlformats.org/officeDocument/2006/relationships/image" Target="../media/image147.png"/><Relationship Id="rId89" Type="http://schemas.openxmlformats.org/officeDocument/2006/relationships/image" Target="../media/image152.png"/><Relationship Id="rId112" Type="http://schemas.openxmlformats.org/officeDocument/2006/relationships/image" Target="../media/image175.png"/><Relationship Id="rId16" Type="http://schemas.openxmlformats.org/officeDocument/2006/relationships/image" Target="../media/image79.png"/><Relationship Id="rId107" Type="http://schemas.openxmlformats.org/officeDocument/2006/relationships/image" Target="../media/image170.png"/><Relationship Id="rId11" Type="http://schemas.openxmlformats.org/officeDocument/2006/relationships/image" Target="../media/image74.png"/><Relationship Id="rId32" Type="http://schemas.openxmlformats.org/officeDocument/2006/relationships/image" Target="../media/image95.png"/><Relationship Id="rId37" Type="http://schemas.openxmlformats.org/officeDocument/2006/relationships/image" Target="../media/image100.png"/><Relationship Id="rId53" Type="http://schemas.openxmlformats.org/officeDocument/2006/relationships/image" Target="../media/image116.png"/><Relationship Id="rId58" Type="http://schemas.openxmlformats.org/officeDocument/2006/relationships/image" Target="../media/image121.png"/><Relationship Id="rId74" Type="http://schemas.openxmlformats.org/officeDocument/2006/relationships/image" Target="../media/image137.png"/><Relationship Id="rId79" Type="http://schemas.openxmlformats.org/officeDocument/2006/relationships/image" Target="../media/image142.png"/><Relationship Id="rId102" Type="http://schemas.openxmlformats.org/officeDocument/2006/relationships/image" Target="../media/image165.png"/><Relationship Id="rId123" Type="http://schemas.openxmlformats.org/officeDocument/2006/relationships/image" Target="../media/image186.png"/><Relationship Id="rId5" Type="http://schemas.openxmlformats.org/officeDocument/2006/relationships/image" Target="../media/image68.png"/><Relationship Id="rId90" Type="http://schemas.openxmlformats.org/officeDocument/2006/relationships/image" Target="../media/image153.png"/><Relationship Id="rId95" Type="http://schemas.openxmlformats.org/officeDocument/2006/relationships/image" Target="../media/image158.png"/><Relationship Id="rId22" Type="http://schemas.openxmlformats.org/officeDocument/2006/relationships/image" Target="../media/image85.png"/><Relationship Id="rId27" Type="http://schemas.openxmlformats.org/officeDocument/2006/relationships/image" Target="../media/image90.png"/><Relationship Id="rId43" Type="http://schemas.openxmlformats.org/officeDocument/2006/relationships/image" Target="../media/image106.png"/><Relationship Id="rId48" Type="http://schemas.openxmlformats.org/officeDocument/2006/relationships/image" Target="../media/image111.png"/><Relationship Id="rId64" Type="http://schemas.openxmlformats.org/officeDocument/2006/relationships/image" Target="../media/image127.png"/><Relationship Id="rId69" Type="http://schemas.openxmlformats.org/officeDocument/2006/relationships/image" Target="../media/image132.png"/><Relationship Id="rId113" Type="http://schemas.openxmlformats.org/officeDocument/2006/relationships/image" Target="../media/image176.png"/><Relationship Id="rId118" Type="http://schemas.openxmlformats.org/officeDocument/2006/relationships/image" Target="../media/image181.png"/><Relationship Id="rId80" Type="http://schemas.openxmlformats.org/officeDocument/2006/relationships/image" Target="../media/image143.png"/><Relationship Id="rId85" Type="http://schemas.openxmlformats.org/officeDocument/2006/relationships/image" Target="../media/image148.png"/><Relationship Id="rId12" Type="http://schemas.openxmlformats.org/officeDocument/2006/relationships/image" Target="../media/image75.png"/><Relationship Id="rId17" Type="http://schemas.openxmlformats.org/officeDocument/2006/relationships/image" Target="../media/image80.png"/><Relationship Id="rId33" Type="http://schemas.openxmlformats.org/officeDocument/2006/relationships/image" Target="../media/image96.png"/><Relationship Id="rId38" Type="http://schemas.openxmlformats.org/officeDocument/2006/relationships/image" Target="../media/image101.png"/><Relationship Id="rId59" Type="http://schemas.openxmlformats.org/officeDocument/2006/relationships/image" Target="../media/image122.png"/><Relationship Id="rId103" Type="http://schemas.openxmlformats.org/officeDocument/2006/relationships/image" Target="../media/image166.png"/><Relationship Id="rId108" Type="http://schemas.openxmlformats.org/officeDocument/2006/relationships/image" Target="../media/image171.png"/><Relationship Id="rId54" Type="http://schemas.openxmlformats.org/officeDocument/2006/relationships/image" Target="../media/image117.png"/><Relationship Id="rId70" Type="http://schemas.openxmlformats.org/officeDocument/2006/relationships/image" Target="../media/image133.png"/><Relationship Id="rId75" Type="http://schemas.openxmlformats.org/officeDocument/2006/relationships/image" Target="../media/image138.png"/><Relationship Id="rId91" Type="http://schemas.openxmlformats.org/officeDocument/2006/relationships/image" Target="../media/image154.png"/><Relationship Id="rId96" Type="http://schemas.openxmlformats.org/officeDocument/2006/relationships/image" Target="../media/image159.png"/><Relationship Id="rId1" Type="http://schemas.openxmlformats.org/officeDocument/2006/relationships/slideLayout" Target="../slideLayouts/slideLayout46.xml"/><Relationship Id="rId6" Type="http://schemas.openxmlformats.org/officeDocument/2006/relationships/image" Target="../media/image69.png"/><Relationship Id="rId23" Type="http://schemas.openxmlformats.org/officeDocument/2006/relationships/image" Target="../media/image86.png"/><Relationship Id="rId28" Type="http://schemas.openxmlformats.org/officeDocument/2006/relationships/image" Target="../media/image91.png"/><Relationship Id="rId49" Type="http://schemas.openxmlformats.org/officeDocument/2006/relationships/image" Target="../media/image112.png"/><Relationship Id="rId114" Type="http://schemas.openxmlformats.org/officeDocument/2006/relationships/image" Target="../media/image177.png"/><Relationship Id="rId119" Type="http://schemas.openxmlformats.org/officeDocument/2006/relationships/image" Target="../media/image182.png"/><Relationship Id="rId44" Type="http://schemas.openxmlformats.org/officeDocument/2006/relationships/image" Target="../media/image107.png"/><Relationship Id="rId60" Type="http://schemas.openxmlformats.org/officeDocument/2006/relationships/image" Target="../media/image123.png"/><Relationship Id="rId65" Type="http://schemas.openxmlformats.org/officeDocument/2006/relationships/image" Target="../media/image128.png"/><Relationship Id="rId81" Type="http://schemas.openxmlformats.org/officeDocument/2006/relationships/image" Target="../media/image144.png"/><Relationship Id="rId86" Type="http://schemas.openxmlformats.org/officeDocument/2006/relationships/image" Target="../media/image149.png"/><Relationship Id="rId4" Type="http://schemas.openxmlformats.org/officeDocument/2006/relationships/image" Target="../media/image67.png"/><Relationship Id="rId9" Type="http://schemas.openxmlformats.org/officeDocument/2006/relationships/image" Target="../media/image72.png"/><Relationship Id="rId13" Type="http://schemas.openxmlformats.org/officeDocument/2006/relationships/image" Target="../media/image76.png"/><Relationship Id="rId18" Type="http://schemas.openxmlformats.org/officeDocument/2006/relationships/image" Target="../media/image81.png"/><Relationship Id="rId39" Type="http://schemas.openxmlformats.org/officeDocument/2006/relationships/image" Target="../media/image102.png"/><Relationship Id="rId109" Type="http://schemas.openxmlformats.org/officeDocument/2006/relationships/image" Target="../media/image172.png"/><Relationship Id="rId34" Type="http://schemas.openxmlformats.org/officeDocument/2006/relationships/image" Target="../media/image97.png"/><Relationship Id="rId50" Type="http://schemas.openxmlformats.org/officeDocument/2006/relationships/image" Target="../media/image113.png"/><Relationship Id="rId55" Type="http://schemas.openxmlformats.org/officeDocument/2006/relationships/image" Target="../media/image118.png"/><Relationship Id="rId76" Type="http://schemas.openxmlformats.org/officeDocument/2006/relationships/image" Target="../media/image139.png"/><Relationship Id="rId97" Type="http://schemas.openxmlformats.org/officeDocument/2006/relationships/image" Target="../media/image160.png"/><Relationship Id="rId104" Type="http://schemas.openxmlformats.org/officeDocument/2006/relationships/image" Target="../media/image167.png"/><Relationship Id="rId120" Type="http://schemas.openxmlformats.org/officeDocument/2006/relationships/image" Target="../media/image183.svg"/><Relationship Id="rId7" Type="http://schemas.openxmlformats.org/officeDocument/2006/relationships/image" Target="../media/image70.png"/><Relationship Id="rId71" Type="http://schemas.openxmlformats.org/officeDocument/2006/relationships/image" Target="../media/image134.png"/><Relationship Id="rId92" Type="http://schemas.openxmlformats.org/officeDocument/2006/relationships/image" Target="../media/image155.png"/><Relationship Id="rId2" Type="http://schemas.openxmlformats.org/officeDocument/2006/relationships/notesSlide" Target="../notesSlides/notesSlide18.xml"/><Relationship Id="rId29" Type="http://schemas.openxmlformats.org/officeDocument/2006/relationships/image" Target="../media/image92.png"/><Relationship Id="rId24" Type="http://schemas.openxmlformats.org/officeDocument/2006/relationships/image" Target="../media/image87.png"/><Relationship Id="rId40" Type="http://schemas.openxmlformats.org/officeDocument/2006/relationships/image" Target="../media/image103.png"/><Relationship Id="rId45" Type="http://schemas.openxmlformats.org/officeDocument/2006/relationships/image" Target="../media/image108.png"/><Relationship Id="rId66" Type="http://schemas.openxmlformats.org/officeDocument/2006/relationships/image" Target="../media/image129.png"/><Relationship Id="rId87" Type="http://schemas.openxmlformats.org/officeDocument/2006/relationships/image" Target="../media/image150.png"/><Relationship Id="rId110" Type="http://schemas.openxmlformats.org/officeDocument/2006/relationships/image" Target="../media/image173.png"/><Relationship Id="rId115" Type="http://schemas.openxmlformats.org/officeDocument/2006/relationships/image" Target="../media/image178.png"/><Relationship Id="rId61" Type="http://schemas.openxmlformats.org/officeDocument/2006/relationships/image" Target="../media/image124.png"/><Relationship Id="rId82" Type="http://schemas.openxmlformats.org/officeDocument/2006/relationships/image" Target="../media/image145.png"/><Relationship Id="rId19" Type="http://schemas.openxmlformats.org/officeDocument/2006/relationships/image" Target="../media/image82.png"/><Relationship Id="rId14" Type="http://schemas.openxmlformats.org/officeDocument/2006/relationships/image" Target="../media/image77.png"/><Relationship Id="rId30" Type="http://schemas.openxmlformats.org/officeDocument/2006/relationships/image" Target="../media/image93.png"/><Relationship Id="rId35" Type="http://schemas.openxmlformats.org/officeDocument/2006/relationships/image" Target="../media/image98.png"/><Relationship Id="rId56" Type="http://schemas.openxmlformats.org/officeDocument/2006/relationships/image" Target="../media/image119.png"/><Relationship Id="rId77" Type="http://schemas.openxmlformats.org/officeDocument/2006/relationships/image" Target="../media/image140.png"/><Relationship Id="rId100" Type="http://schemas.openxmlformats.org/officeDocument/2006/relationships/image" Target="../media/image163.png"/><Relationship Id="rId105" Type="http://schemas.openxmlformats.org/officeDocument/2006/relationships/image" Target="../media/image168.png"/><Relationship Id="rId8" Type="http://schemas.openxmlformats.org/officeDocument/2006/relationships/image" Target="../media/image71.png"/><Relationship Id="rId51" Type="http://schemas.openxmlformats.org/officeDocument/2006/relationships/image" Target="../media/image114.png"/><Relationship Id="rId72" Type="http://schemas.openxmlformats.org/officeDocument/2006/relationships/image" Target="../media/image135.png"/><Relationship Id="rId93" Type="http://schemas.openxmlformats.org/officeDocument/2006/relationships/image" Target="../media/image156.png"/><Relationship Id="rId98" Type="http://schemas.openxmlformats.org/officeDocument/2006/relationships/image" Target="../media/image161.png"/><Relationship Id="rId121" Type="http://schemas.openxmlformats.org/officeDocument/2006/relationships/image" Target="../media/image184.png"/><Relationship Id="rId3" Type="http://schemas.openxmlformats.org/officeDocument/2006/relationships/image" Target="../media/image66.png"/><Relationship Id="rId25" Type="http://schemas.openxmlformats.org/officeDocument/2006/relationships/image" Target="../media/image88.png"/><Relationship Id="rId46" Type="http://schemas.openxmlformats.org/officeDocument/2006/relationships/image" Target="../media/image109.png"/><Relationship Id="rId67" Type="http://schemas.openxmlformats.org/officeDocument/2006/relationships/image" Target="../media/image130.png"/><Relationship Id="rId116" Type="http://schemas.openxmlformats.org/officeDocument/2006/relationships/image" Target="../media/image179.png"/><Relationship Id="rId20" Type="http://schemas.openxmlformats.org/officeDocument/2006/relationships/image" Target="../media/image83.png"/><Relationship Id="rId41" Type="http://schemas.openxmlformats.org/officeDocument/2006/relationships/image" Target="../media/image104.png"/><Relationship Id="rId62" Type="http://schemas.openxmlformats.org/officeDocument/2006/relationships/image" Target="../media/image125.png"/><Relationship Id="rId83" Type="http://schemas.openxmlformats.org/officeDocument/2006/relationships/image" Target="../media/image146.png"/><Relationship Id="rId88" Type="http://schemas.openxmlformats.org/officeDocument/2006/relationships/image" Target="../media/image151.png"/><Relationship Id="rId111" Type="http://schemas.openxmlformats.org/officeDocument/2006/relationships/image" Target="../media/image174.png"/><Relationship Id="rId15" Type="http://schemas.openxmlformats.org/officeDocument/2006/relationships/image" Target="../media/image78.png"/><Relationship Id="rId36" Type="http://schemas.openxmlformats.org/officeDocument/2006/relationships/image" Target="../media/image99.png"/><Relationship Id="rId57" Type="http://schemas.openxmlformats.org/officeDocument/2006/relationships/image" Target="../media/image120.png"/><Relationship Id="rId106" Type="http://schemas.openxmlformats.org/officeDocument/2006/relationships/image" Target="../media/image169.png"/><Relationship Id="rId10" Type="http://schemas.openxmlformats.org/officeDocument/2006/relationships/image" Target="../media/image73.png"/><Relationship Id="rId31" Type="http://schemas.openxmlformats.org/officeDocument/2006/relationships/image" Target="../media/image94.png"/><Relationship Id="rId52" Type="http://schemas.openxmlformats.org/officeDocument/2006/relationships/image" Target="../media/image115.png"/><Relationship Id="rId73" Type="http://schemas.openxmlformats.org/officeDocument/2006/relationships/image" Target="../media/image136.png"/><Relationship Id="rId78" Type="http://schemas.openxmlformats.org/officeDocument/2006/relationships/image" Target="../media/image141.png"/><Relationship Id="rId94" Type="http://schemas.openxmlformats.org/officeDocument/2006/relationships/image" Target="../media/image157.png"/><Relationship Id="rId99" Type="http://schemas.openxmlformats.org/officeDocument/2006/relationships/image" Target="../media/image162.png"/><Relationship Id="rId101" Type="http://schemas.openxmlformats.org/officeDocument/2006/relationships/image" Target="../media/image164.png"/><Relationship Id="rId122" Type="http://schemas.openxmlformats.org/officeDocument/2006/relationships/image" Target="../media/image185.svg"/></Relationships>
</file>

<file path=ppt/slides/_rels/slide21.xml.rels><?xml version="1.0" encoding="UTF-8" standalone="yes"?>
<Relationships xmlns="http://schemas.openxmlformats.org/package/2006/relationships"><Relationship Id="rId26" Type="http://schemas.openxmlformats.org/officeDocument/2006/relationships/image" Target="../media/image87.png"/><Relationship Id="rId117" Type="http://schemas.openxmlformats.org/officeDocument/2006/relationships/image" Target="../media/image178.png"/><Relationship Id="rId21" Type="http://schemas.openxmlformats.org/officeDocument/2006/relationships/image" Target="../media/image82.png"/><Relationship Id="rId42" Type="http://schemas.openxmlformats.org/officeDocument/2006/relationships/image" Target="../media/image103.png"/><Relationship Id="rId47" Type="http://schemas.openxmlformats.org/officeDocument/2006/relationships/image" Target="../media/image108.png"/><Relationship Id="rId63" Type="http://schemas.openxmlformats.org/officeDocument/2006/relationships/image" Target="../media/image124.png"/><Relationship Id="rId68" Type="http://schemas.openxmlformats.org/officeDocument/2006/relationships/image" Target="../media/image129.png"/><Relationship Id="rId84" Type="http://schemas.openxmlformats.org/officeDocument/2006/relationships/image" Target="../media/image145.png"/><Relationship Id="rId89" Type="http://schemas.openxmlformats.org/officeDocument/2006/relationships/image" Target="../media/image150.png"/><Relationship Id="rId112" Type="http://schemas.openxmlformats.org/officeDocument/2006/relationships/image" Target="../media/image173.png"/><Relationship Id="rId16" Type="http://schemas.openxmlformats.org/officeDocument/2006/relationships/image" Target="../media/image77.png"/><Relationship Id="rId107" Type="http://schemas.openxmlformats.org/officeDocument/2006/relationships/image" Target="../media/image168.png"/><Relationship Id="rId11" Type="http://schemas.openxmlformats.org/officeDocument/2006/relationships/image" Target="../media/image72.png"/><Relationship Id="rId32" Type="http://schemas.openxmlformats.org/officeDocument/2006/relationships/image" Target="../media/image93.png"/><Relationship Id="rId37" Type="http://schemas.openxmlformats.org/officeDocument/2006/relationships/image" Target="../media/image98.png"/><Relationship Id="rId53" Type="http://schemas.openxmlformats.org/officeDocument/2006/relationships/image" Target="../media/image114.png"/><Relationship Id="rId58" Type="http://schemas.openxmlformats.org/officeDocument/2006/relationships/image" Target="../media/image119.png"/><Relationship Id="rId74" Type="http://schemas.openxmlformats.org/officeDocument/2006/relationships/image" Target="../media/image135.png"/><Relationship Id="rId79" Type="http://schemas.openxmlformats.org/officeDocument/2006/relationships/image" Target="../media/image140.png"/><Relationship Id="rId102" Type="http://schemas.openxmlformats.org/officeDocument/2006/relationships/image" Target="../media/image163.png"/><Relationship Id="rId123" Type="http://schemas.openxmlformats.org/officeDocument/2006/relationships/image" Target="../media/image183.svg"/><Relationship Id="rId5" Type="http://schemas.openxmlformats.org/officeDocument/2006/relationships/image" Target="../media/image66.png"/><Relationship Id="rId90" Type="http://schemas.openxmlformats.org/officeDocument/2006/relationships/image" Target="../media/image151.png"/><Relationship Id="rId95" Type="http://schemas.openxmlformats.org/officeDocument/2006/relationships/image" Target="../media/image156.png"/><Relationship Id="rId22" Type="http://schemas.openxmlformats.org/officeDocument/2006/relationships/image" Target="../media/image83.png"/><Relationship Id="rId27" Type="http://schemas.openxmlformats.org/officeDocument/2006/relationships/image" Target="../media/image88.png"/><Relationship Id="rId43" Type="http://schemas.openxmlformats.org/officeDocument/2006/relationships/image" Target="../media/image104.png"/><Relationship Id="rId48" Type="http://schemas.openxmlformats.org/officeDocument/2006/relationships/image" Target="../media/image109.png"/><Relationship Id="rId64" Type="http://schemas.openxmlformats.org/officeDocument/2006/relationships/image" Target="../media/image125.png"/><Relationship Id="rId69" Type="http://schemas.openxmlformats.org/officeDocument/2006/relationships/image" Target="../media/image130.png"/><Relationship Id="rId113" Type="http://schemas.openxmlformats.org/officeDocument/2006/relationships/image" Target="../media/image174.png"/><Relationship Id="rId118" Type="http://schemas.openxmlformats.org/officeDocument/2006/relationships/image" Target="../media/image179.png"/><Relationship Id="rId80" Type="http://schemas.openxmlformats.org/officeDocument/2006/relationships/image" Target="../media/image141.png"/><Relationship Id="rId85" Type="http://schemas.openxmlformats.org/officeDocument/2006/relationships/image" Target="../media/image146.png"/><Relationship Id="rId12" Type="http://schemas.openxmlformats.org/officeDocument/2006/relationships/image" Target="../media/image73.png"/><Relationship Id="rId17" Type="http://schemas.openxmlformats.org/officeDocument/2006/relationships/image" Target="../media/image78.png"/><Relationship Id="rId33" Type="http://schemas.openxmlformats.org/officeDocument/2006/relationships/image" Target="../media/image94.png"/><Relationship Id="rId38" Type="http://schemas.openxmlformats.org/officeDocument/2006/relationships/image" Target="../media/image99.png"/><Relationship Id="rId59" Type="http://schemas.openxmlformats.org/officeDocument/2006/relationships/image" Target="../media/image120.png"/><Relationship Id="rId103" Type="http://schemas.openxmlformats.org/officeDocument/2006/relationships/image" Target="../media/image164.png"/><Relationship Id="rId108" Type="http://schemas.openxmlformats.org/officeDocument/2006/relationships/image" Target="../media/image169.png"/><Relationship Id="rId124" Type="http://schemas.openxmlformats.org/officeDocument/2006/relationships/image" Target="../media/image184.png"/><Relationship Id="rId54" Type="http://schemas.openxmlformats.org/officeDocument/2006/relationships/image" Target="../media/image115.png"/><Relationship Id="rId70" Type="http://schemas.openxmlformats.org/officeDocument/2006/relationships/image" Target="../media/image131.png"/><Relationship Id="rId75" Type="http://schemas.openxmlformats.org/officeDocument/2006/relationships/image" Target="../media/image136.png"/><Relationship Id="rId91" Type="http://schemas.openxmlformats.org/officeDocument/2006/relationships/image" Target="../media/image152.png"/><Relationship Id="rId96" Type="http://schemas.openxmlformats.org/officeDocument/2006/relationships/image" Target="../media/image157.png"/><Relationship Id="rId1" Type="http://schemas.openxmlformats.org/officeDocument/2006/relationships/tags" Target="../tags/tag97.xml"/><Relationship Id="rId6" Type="http://schemas.openxmlformats.org/officeDocument/2006/relationships/image" Target="../media/image67.png"/><Relationship Id="rId23" Type="http://schemas.openxmlformats.org/officeDocument/2006/relationships/image" Target="../media/image84.png"/><Relationship Id="rId28" Type="http://schemas.openxmlformats.org/officeDocument/2006/relationships/image" Target="../media/image89.png"/><Relationship Id="rId49" Type="http://schemas.openxmlformats.org/officeDocument/2006/relationships/image" Target="../media/image110.png"/><Relationship Id="rId114" Type="http://schemas.openxmlformats.org/officeDocument/2006/relationships/image" Target="../media/image175.png"/><Relationship Id="rId119" Type="http://schemas.openxmlformats.org/officeDocument/2006/relationships/image" Target="../media/image180.svg"/><Relationship Id="rId44" Type="http://schemas.openxmlformats.org/officeDocument/2006/relationships/image" Target="../media/image105.png"/><Relationship Id="rId60" Type="http://schemas.openxmlformats.org/officeDocument/2006/relationships/image" Target="../media/image121.png"/><Relationship Id="rId65" Type="http://schemas.openxmlformats.org/officeDocument/2006/relationships/image" Target="../media/image126.png"/><Relationship Id="rId81" Type="http://schemas.openxmlformats.org/officeDocument/2006/relationships/image" Target="../media/image142.png"/><Relationship Id="rId86" Type="http://schemas.openxmlformats.org/officeDocument/2006/relationships/image" Target="../media/image147.png"/><Relationship Id="rId13" Type="http://schemas.openxmlformats.org/officeDocument/2006/relationships/image" Target="../media/image74.png"/><Relationship Id="rId18" Type="http://schemas.openxmlformats.org/officeDocument/2006/relationships/image" Target="../media/image79.png"/><Relationship Id="rId39" Type="http://schemas.openxmlformats.org/officeDocument/2006/relationships/image" Target="../media/image100.png"/><Relationship Id="rId109" Type="http://schemas.openxmlformats.org/officeDocument/2006/relationships/image" Target="../media/image170.png"/><Relationship Id="rId34" Type="http://schemas.openxmlformats.org/officeDocument/2006/relationships/image" Target="../media/image95.png"/><Relationship Id="rId50" Type="http://schemas.openxmlformats.org/officeDocument/2006/relationships/image" Target="../media/image111.png"/><Relationship Id="rId55" Type="http://schemas.openxmlformats.org/officeDocument/2006/relationships/image" Target="../media/image116.png"/><Relationship Id="rId76" Type="http://schemas.openxmlformats.org/officeDocument/2006/relationships/image" Target="../media/image137.png"/><Relationship Id="rId97" Type="http://schemas.openxmlformats.org/officeDocument/2006/relationships/image" Target="../media/image158.png"/><Relationship Id="rId104" Type="http://schemas.openxmlformats.org/officeDocument/2006/relationships/image" Target="../media/image165.png"/><Relationship Id="rId120" Type="http://schemas.openxmlformats.org/officeDocument/2006/relationships/image" Target="../media/image186.png"/><Relationship Id="rId125" Type="http://schemas.openxmlformats.org/officeDocument/2006/relationships/image" Target="../media/image185.svg"/><Relationship Id="rId7" Type="http://schemas.openxmlformats.org/officeDocument/2006/relationships/image" Target="../media/image68.png"/><Relationship Id="rId71" Type="http://schemas.openxmlformats.org/officeDocument/2006/relationships/image" Target="../media/image132.png"/><Relationship Id="rId92" Type="http://schemas.openxmlformats.org/officeDocument/2006/relationships/image" Target="../media/image153.png"/><Relationship Id="rId2" Type="http://schemas.openxmlformats.org/officeDocument/2006/relationships/slideLayout" Target="../slideLayouts/slideLayout54.xml"/><Relationship Id="rId29" Type="http://schemas.openxmlformats.org/officeDocument/2006/relationships/image" Target="../media/image90.png"/><Relationship Id="rId24" Type="http://schemas.openxmlformats.org/officeDocument/2006/relationships/image" Target="../media/image85.png"/><Relationship Id="rId40" Type="http://schemas.openxmlformats.org/officeDocument/2006/relationships/image" Target="../media/image101.png"/><Relationship Id="rId45" Type="http://schemas.openxmlformats.org/officeDocument/2006/relationships/image" Target="../media/image106.png"/><Relationship Id="rId66" Type="http://schemas.openxmlformats.org/officeDocument/2006/relationships/image" Target="../media/image127.png"/><Relationship Id="rId87" Type="http://schemas.openxmlformats.org/officeDocument/2006/relationships/image" Target="../media/image148.png"/><Relationship Id="rId110" Type="http://schemas.openxmlformats.org/officeDocument/2006/relationships/image" Target="../media/image171.png"/><Relationship Id="rId115" Type="http://schemas.openxmlformats.org/officeDocument/2006/relationships/image" Target="../media/image176.png"/><Relationship Id="rId61" Type="http://schemas.openxmlformats.org/officeDocument/2006/relationships/image" Target="../media/image122.png"/><Relationship Id="rId82" Type="http://schemas.openxmlformats.org/officeDocument/2006/relationships/image" Target="../media/image143.png"/><Relationship Id="rId19" Type="http://schemas.openxmlformats.org/officeDocument/2006/relationships/image" Target="../media/image80.png"/><Relationship Id="rId14" Type="http://schemas.openxmlformats.org/officeDocument/2006/relationships/image" Target="../media/image75.png"/><Relationship Id="rId30" Type="http://schemas.openxmlformats.org/officeDocument/2006/relationships/image" Target="../media/image91.png"/><Relationship Id="rId35" Type="http://schemas.openxmlformats.org/officeDocument/2006/relationships/image" Target="../media/image96.png"/><Relationship Id="rId56" Type="http://schemas.openxmlformats.org/officeDocument/2006/relationships/image" Target="../media/image117.png"/><Relationship Id="rId77" Type="http://schemas.openxmlformats.org/officeDocument/2006/relationships/image" Target="../media/image138.png"/><Relationship Id="rId100" Type="http://schemas.openxmlformats.org/officeDocument/2006/relationships/image" Target="../media/image161.png"/><Relationship Id="rId105" Type="http://schemas.openxmlformats.org/officeDocument/2006/relationships/image" Target="../media/image166.png"/><Relationship Id="rId8" Type="http://schemas.openxmlformats.org/officeDocument/2006/relationships/image" Target="../media/image69.png"/><Relationship Id="rId51" Type="http://schemas.openxmlformats.org/officeDocument/2006/relationships/image" Target="../media/image112.png"/><Relationship Id="rId72" Type="http://schemas.openxmlformats.org/officeDocument/2006/relationships/image" Target="../media/image133.png"/><Relationship Id="rId93" Type="http://schemas.openxmlformats.org/officeDocument/2006/relationships/image" Target="../media/image154.png"/><Relationship Id="rId98" Type="http://schemas.openxmlformats.org/officeDocument/2006/relationships/image" Target="../media/image159.png"/><Relationship Id="rId121" Type="http://schemas.openxmlformats.org/officeDocument/2006/relationships/image" Target="../media/image181.png"/><Relationship Id="rId3" Type="http://schemas.openxmlformats.org/officeDocument/2006/relationships/notesSlide" Target="../notesSlides/notesSlide19.xml"/><Relationship Id="rId25" Type="http://schemas.openxmlformats.org/officeDocument/2006/relationships/image" Target="../media/image86.png"/><Relationship Id="rId46" Type="http://schemas.openxmlformats.org/officeDocument/2006/relationships/image" Target="../media/image107.png"/><Relationship Id="rId67" Type="http://schemas.openxmlformats.org/officeDocument/2006/relationships/image" Target="../media/image128.png"/><Relationship Id="rId116" Type="http://schemas.openxmlformats.org/officeDocument/2006/relationships/image" Target="../media/image177.png"/><Relationship Id="rId20" Type="http://schemas.openxmlformats.org/officeDocument/2006/relationships/image" Target="../media/image81.png"/><Relationship Id="rId41" Type="http://schemas.openxmlformats.org/officeDocument/2006/relationships/image" Target="../media/image102.png"/><Relationship Id="rId62" Type="http://schemas.openxmlformats.org/officeDocument/2006/relationships/image" Target="../media/image123.png"/><Relationship Id="rId83" Type="http://schemas.openxmlformats.org/officeDocument/2006/relationships/image" Target="../media/image144.png"/><Relationship Id="rId88" Type="http://schemas.openxmlformats.org/officeDocument/2006/relationships/image" Target="../media/image149.png"/><Relationship Id="rId111" Type="http://schemas.openxmlformats.org/officeDocument/2006/relationships/image" Target="../media/image172.png"/><Relationship Id="rId15" Type="http://schemas.openxmlformats.org/officeDocument/2006/relationships/image" Target="../media/image76.png"/><Relationship Id="rId36" Type="http://schemas.openxmlformats.org/officeDocument/2006/relationships/image" Target="../media/image97.png"/><Relationship Id="rId57" Type="http://schemas.openxmlformats.org/officeDocument/2006/relationships/image" Target="../media/image118.png"/><Relationship Id="rId106" Type="http://schemas.openxmlformats.org/officeDocument/2006/relationships/image" Target="../media/image167.png"/><Relationship Id="rId10" Type="http://schemas.openxmlformats.org/officeDocument/2006/relationships/image" Target="../media/image71.png"/><Relationship Id="rId31" Type="http://schemas.openxmlformats.org/officeDocument/2006/relationships/image" Target="../media/image92.png"/><Relationship Id="rId52" Type="http://schemas.openxmlformats.org/officeDocument/2006/relationships/image" Target="../media/image113.png"/><Relationship Id="rId73" Type="http://schemas.openxmlformats.org/officeDocument/2006/relationships/image" Target="../media/image134.png"/><Relationship Id="rId78" Type="http://schemas.openxmlformats.org/officeDocument/2006/relationships/image" Target="../media/image139.png"/><Relationship Id="rId94" Type="http://schemas.openxmlformats.org/officeDocument/2006/relationships/image" Target="../media/image155.png"/><Relationship Id="rId99" Type="http://schemas.openxmlformats.org/officeDocument/2006/relationships/image" Target="../media/image160.png"/><Relationship Id="rId101" Type="http://schemas.openxmlformats.org/officeDocument/2006/relationships/image" Target="../media/image162.png"/><Relationship Id="rId122" Type="http://schemas.openxmlformats.org/officeDocument/2006/relationships/image" Target="../media/image182.png"/><Relationship Id="rId4" Type="http://schemas.openxmlformats.org/officeDocument/2006/relationships/image" Target="../media/image1.png"/><Relationship Id="rId9" Type="http://schemas.openxmlformats.org/officeDocument/2006/relationships/image" Target="../media/image70.png"/></Relationships>
</file>

<file path=ppt/slides/_rels/slide22.xml.rels><?xml version="1.0" encoding="UTF-8" standalone="yes"?>
<Relationships xmlns="http://schemas.openxmlformats.org/package/2006/relationships"><Relationship Id="rId8" Type="http://schemas.openxmlformats.org/officeDocument/2006/relationships/image" Target="../media/image192.png"/><Relationship Id="rId3" Type="http://schemas.openxmlformats.org/officeDocument/2006/relationships/image" Target="../media/image187.png"/><Relationship Id="rId7" Type="http://schemas.openxmlformats.org/officeDocument/2006/relationships/image" Target="../media/image191.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png"/></Relationships>
</file>

<file path=ppt/slides/_rels/slide23.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8" Type="http://schemas.openxmlformats.org/officeDocument/2006/relationships/tags" Target="../tags/tag105.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image" Target="../media/image195.sv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194.png"/><Relationship Id="rId5" Type="http://schemas.openxmlformats.org/officeDocument/2006/relationships/tags" Target="../tags/tag102.xml"/><Relationship Id="rId10" Type="http://schemas.openxmlformats.org/officeDocument/2006/relationships/notesSlide" Target="../notesSlides/notesSlide22.xml"/><Relationship Id="rId4" Type="http://schemas.openxmlformats.org/officeDocument/2006/relationships/tags" Target="../tags/tag101.xml"/><Relationship Id="rId9"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97.emf"/><Relationship Id="rId3" Type="http://schemas.openxmlformats.org/officeDocument/2006/relationships/tags" Target="../tags/tag108.xml"/><Relationship Id="rId7" Type="http://schemas.openxmlformats.org/officeDocument/2006/relationships/image" Target="../media/image196.emf"/><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notesSlide" Target="../notesSlides/notesSlide28.xml"/><Relationship Id="rId5" Type="http://schemas.openxmlformats.org/officeDocument/2006/relationships/slideLayout" Target="../slideLayouts/slideLayout52.xml"/><Relationship Id="rId10" Type="http://schemas.openxmlformats.org/officeDocument/2006/relationships/image" Target="../media/image199.emf"/><Relationship Id="rId4" Type="http://schemas.openxmlformats.org/officeDocument/2006/relationships/tags" Target="../tags/tag109.xml"/><Relationship Id="rId9" Type="http://schemas.openxmlformats.org/officeDocument/2006/relationships/image" Target="../media/image198.emf"/></Relationships>
</file>

<file path=ppt/slides/_rels/slide31.xml.rels><?xml version="1.0" encoding="UTF-8" standalone="yes"?>
<Relationships xmlns="http://schemas.openxmlformats.org/package/2006/relationships"><Relationship Id="rId8" Type="http://schemas.openxmlformats.org/officeDocument/2006/relationships/image" Target="../media/image201.emf"/><Relationship Id="rId3" Type="http://schemas.openxmlformats.org/officeDocument/2006/relationships/tags" Target="../tags/tag112.xml"/><Relationship Id="rId7" Type="http://schemas.openxmlformats.org/officeDocument/2006/relationships/image" Target="../media/image200.emf"/><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notesSlide" Target="../notesSlides/notesSlide29.xml"/><Relationship Id="rId5" Type="http://schemas.openxmlformats.org/officeDocument/2006/relationships/slideLayout" Target="../slideLayouts/slideLayout53.xml"/><Relationship Id="rId10" Type="http://schemas.openxmlformats.org/officeDocument/2006/relationships/image" Target="../media/image198.emf"/><Relationship Id="rId4" Type="http://schemas.openxmlformats.org/officeDocument/2006/relationships/tags" Target="../tags/tag113.xml"/><Relationship Id="rId9" Type="http://schemas.openxmlformats.org/officeDocument/2006/relationships/image" Target="../media/image199.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96.emf"/><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202.emf"/><Relationship Id="rId5" Type="http://schemas.openxmlformats.org/officeDocument/2006/relationships/image" Target="../media/image197.emf"/><Relationship Id="rId4" Type="http://schemas.openxmlformats.org/officeDocument/2006/relationships/image" Target="../media/image200.emf"/></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2.xml"/><Relationship Id="rId1" Type="http://schemas.openxmlformats.org/officeDocument/2006/relationships/slideLayout" Target="../slideLayouts/slideLayout22.xml"/><Relationship Id="rId4" Type="http://schemas.openxmlformats.org/officeDocument/2006/relationships/chart" Target="../charts/chart3.xml"/></Relationships>
</file>

<file path=ppt/slides/_rels/slide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3.xml"/><Relationship Id="rId1" Type="http://schemas.openxmlformats.org/officeDocument/2006/relationships/slideLayout" Target="../slideLayouts/slideLayout22.xml"/><Relationship Id="rId4" Type="http://schemas.openxmlformats.org/officeDocument/2006/relationships/chart" Target="../charts/chart5.xml"/></Relationships>
</file>

<file path=ppt/slides/_rels/slide3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8" Type="http://schemas.openxmlformats.org/officeDocument/2006/relationships/image" Target="../media/image208.svg"/><Relationship Id="rId13" Type="http://schemas.openxmlformats.org/officeDocument/2006/relationships/image" Target="../media/image213.png"/><Relationship Id="rId18" Type="http://schemas.openxmlformats.org/officeDocument/2006/relationships/image" Target="../media/image218.svg"/><Relationship Id="rId3" Type="http://schemas.openxmlformats.org/officeDocument/2006/relationships/image" Target="../media/image203.png"/><Relationship Id="rId7" Type="http://schemas.openxmlformats.org/officeDocument/2006/relationships/image" Target="../media/image207.png"/><Relationship Id="rId12" Type="http://schemas.openxmlformats.org/officeDocument/2006/relationships/image" Target="../media/image212.svg"/><Relationship Id="rId17" Type="http://schemas.openxmlformats.org/officeDocument/2006/relationships/image" Target="../media/image217.png"/><Relationship Id="rId2" Type="http://schemas.openxmlformats.org/officeDocument/2006/relationships/notesSlide" Target="../notesSlides/notesSlide41.xml"/><Relationship Id="rId16" Type="http://schemas.openxmlformats.org/officeDocument/2006/relationships/image" Target="../media/image216.svg"/><Relationship Id="rId1" Type="http://schemas.openxmlformats.org/officeDocument/2006/relationships/slideLayout" Target="../slideLayouts/slideLayout5.xml"/><Relationship Id="rId6" Type="http://schemas.openxmlformats.org/officeDocument/2006/relationships/image" Target="../media/image206.svg"/><Relationship Id="rId11" Type="http://schemas.openxmlformats.org/officeDocument/2006/relationships/image" Target="../media/image211.png"/><Relationship Id="rId5" Type="http://schemas.openxmlformats.org/officeDocument/2006/relationships/image" Target="../media/image205.png"/><Relationship Id="rId15" Type="http://schemas.openxmlformats.org/officeDocument/2006/relationships/image" Target="../media/image215.png"/><Relationship Id="rId10" Type="http://schemas.openxmlformats.org/officeDocument/2006/relationships/image" Target="../media/image210.svg"/><Relationship Id="rId4" Type="http://schemas.openxmlformats.org/officeDocument/2006/relationships/image" Target="../media/image204.svg"/><Relationship Id="rId9" Type="http://schemas.openxmlformats.org/officeDocument/2006/relationships/image" Target="../media/image209.png"/><Relationship Id="rId14" Type="http://schemas.openxmlformats.org/officeDocument/2006/relationships/image" Target="../media/image214.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1.emf"/><Relationship Id="rId5" Type="http://schemas.openxmlformats.org/officeDocument/2006/relationships/hyperlink" Target="https://www.bbv.de/delvconfluence/x/84HGGQ" TargetMode="Externa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0.xml"/><Relationship Id="rId1" Type="http://schemas.openxmlformats.org/officeDocument/2006/relationships/tags" Target="../tags/tag17.xml"/><Relationship Id="rId4" Type="http://schemas.openxmlformats.org/officeDocument/2006/relationships/image" Target="../media/image22.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8.xml"/><Relationship Id="rId4"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850D65C-2192-5C4B-8F87-A41A869BE814}"/>
              </a:ext>
            </a:extLst>
          </p:cNvPr>
          <p:cNvSpPr>
            <a:spLocks noGrp="1"/>
          </p:cNvSpPr>
          <p:nvPr>
            <p:ph type="body" sz="quarter" idx="10"/>
          </p:nvPr>
        </p:nvSpPr>
        <p:spPr/>
        <p:txBody>
          <a:bodyPr/>
          <a:lstStyle/>
          <a:p>
            <a:endParaRPr lang="de-DE" dirty="0"/>
          </a:p>
        </p:txBody>
      </p:sp>
      <p:sp>
        <p:nvSpPr>
          <p:cNvPr id="3" name="Textplatzhalter 2">
            <a:extLst>
              <a:ext uri="{FF2B5EF4-FFF2-40B4-BE49-F238E27FC236}">
                <a16:creationId xmlns:a16="http://schemas.microsoft.com/office/drawing/2014/main" id="{631A23CA-A4D2-254F-A480-12EAD6D7DA52}"/>
              </a:ext>
            </a:extLst>
          </p:cNvPr>
          <p:cNvSpPr>
            <a:spLocks noGrp="1"/>
          </p:cNvSpPr>
          <p:nvPr>
            <p:ph type="body" sz="quarter" idx="11"/>
          </p:nvPr>
        </p:nvSpPr>
        <p:spPr/>
        <p:txBody>
          <a:bodyPr/>
          <a:lstStyle/>
          <a:p>
            <a:endParaRPr lang="de-DE" dirty="0"/>
          </a:p>
        </p:txBody>
      </p:sp>
      <p:sp>
        <p:nvSpPr>
          <p:cNvPr id="4" name="Textplatzhalter 3">
            <a:extLst>
              <a:ext uri="{FF2B5EF4-FFF2-40B4-BE49-F238E27FC236}">
                <a16:creationId xmlns:a16="http://schemas.microsoft.com/office/drawing/2014/main" id="{1AB5FD3D-767D-924C-AC66-7BC014CAC551}"/>
              </a:ext>
            </a:extLst>
          </p:cNvPr>
          <p:cNvSpPr>
            <a:spLocks noGrp="1"/>
          </p:cNvSpPr>
          <p:nvPr>
            <p:ph type="body" sz="quarter" idx="12"/>
          </p:nvPr>
        </p:nvSpPr>
        <p:spPr/>
        <p:txBody>
          <a:bodyPr/>
          <a:lstStyle/>
          <a:p>
            <a:endParaRPr lang="de-DE" dirty="0"/>
          </a:p>
        </p:txBody>
      </p:sp>
      <p:grpSp>
        <p:nvGrpSpPr>
          <p:cNvPr id="5" name="Gruppieren 4">
            <a:extLst>
              <a:ext uri="{FF2B5EF4-FFF2-40B4-BE49-F238E27FC236}">
                <a16:creationId xmlns:a16="http://schemas.microsoft.com/office/drawing/2014/main" id="{0F81D0E6-1B7E-3673-1FC9-4F70B0598C3E}"/>
              </a:ext>
            </a:extLst>
          </p:cNvPr>
          <p:cNvGrpSpPr/>
          <p:nvPr>
            <p:custDataLst>
              <p:tags r:id="rId1"/>
            </p:custDataLst>
          </p:nvPr>
        </p:nvGrpSpPr>
        <p:grpSpPr bwMode="gray">
          <a:xfrm>
            <a:off x="-5101721" y="1047945"/>
            <a:ext cx="4135116" cy="4187392"/>
            <a:chOff x="-8268516" y="-8308304"/>
            <a:chExt cx="4135116" cy="4187392"/>
          </a:xfrm>
        </p:grpSpPr>
        <p:sp>
          <p:nvSpPr>
            <p:cNvPr id="6" name="Rechteck 5">
              <a:extLst>
                <a:ext uri="{FF2B5EF4-FFF2-40B4-BE49-F238E27FC236}">
                  <a16:creationId xmlns:a16="http://schemas.microsoft.com/office/drawing/2014/main" id="{3C771757-EED6-2BF7-EF96-1C7DDC3D8C81}"/>
                </a:ext>
              </a:extLst>
            </p:cNvPr>
            <p:cNvSpPr/>
            <p:nvPr>
              <p:custDataLst>
                <p:tags r:id="rId2"/>
              </p:custDataLst>
            </p:nvPr>
          </p:nvSpPr>
          <p:spPr bwMode="gray">
            <a:xfrm>
              <a:off x="-6077616" y="-6238972"/>
              <a:ext cx="1944216" cy="576064"/>
            </a:xfrm>
            <a:prstGeom prst="rect">
              <a:avLst/>
            </a:prstGeom>
            <a:solidFill>
              <a:srgbClr val="195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sp>
          <p:nvSpPr>
            <p:cNvPr id="7" name="Rechteck 6">
              <a:extLst>
                <a:ext uri="{FF2B5EF4-FFF2-40B4-BE49-F238E27FC236}">
                  <a16:creationId xmlns:a16="http://schemas.microsoft.com/office/drawing/2014/main" id="{2D7ECD4C-7ED6-91D7-5CAA-D99A64B5C1C5}"/>
                </a:ext>
              </a:extLst>
            </p:cNvPr>
            <p:cNvSpPr/>
            <p:nvPr>
              <p:custDataLst>
                <p:tags r:id="rId3"/>
              </p:custDataLst>
            </p:nvPr>
          </p:nvSpPr>
          <p:spPr bwMode="gray">
            <a:xfrm>
              <a:off x="-6077616" y="-5467974"/>
              <a:ext cx="1944216" cy="576064"/>
            </a:xfrm>
            <a:prstGeom prst="rect">
              <a:avLst/>
            </a:prstGeom>
            <a:solidFill>
              <a:srgbClr val="73C4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sp>
          <p:nvSpPr>
            <p:cNvPr id="8" name="Rechteck 7">
              <a:extLst>
                <a:ext uri="{FF2B5EF4-FFF2-40B4-BE49-F238E27FC236}">
                  <a16:creationId xmlns:a16="http://schemas.microsoft.com/office/drawing/2014/main" id="{4F6FE004-7EEC-1C0F-6980-87C032A104DA}"/>
                </a:ext>
              </a:extLst>
            </p:cNvPr>
            <p:cNvSpPr/>
            <p:nvPr>
              <p:custDataLst>
                <p:tags r:id="rId4"/>
              </p:custDataLst>
            </p:nvPr>
          </p:nvSpPr>
          <p:spPr bwMode="gray">
            <a:xfrm>
              <a:off x="-6077616" y="-4696976"/>
              <a:ext cx="1944216" cy="576064"/>
            </a:xfrm>
            <a:prstGeom prst="rect">
              <a:avLst/>
            </a:prstGeom>
            <a:solidFill>
              <a:srgbClr val="CAE8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dirty="0">
                <a:solidFill>
                  <a:srgbClr val="FFFFFF"/>
                </a:solidFill>
                <a:latin typeface="Arial" panose="020B0604020202020204"/>
              </a:endParaRPr>
            </a:p>
          </p:txBody>
        </p:sp>
        <p:sp>
          <p:nvSpPr>
            <p:cNvPr id="9" name="Rechteck 8">
              <a:extLst>
                <a:ext uri="{FF2B5EF4-FFF2-40B4-BE49-F238E27FC236}">
                  <a16:creationId xmlns:a16="http://schemas.microsoft.com/office/drawing/2014/main" id="{E6ADFE9E-87B4-B614-4D55-E2A5EE5876F4}"/>
                </a:ext>
              </a:extLst>
            </p:cNvPr>
            <p:cNvSpPr/>
            <p:nvPr>
              <p:custDataLst>
                <p:tags r:id="rId5"/>
              </p:custDataLst>
            </p:nvPr>
          </p:nvSpPr>
          <p:spPr bwMode="gray">
            <a:xfrm>
              <a:off x="-8268516" y="-8308304"/>
              <a:ext cx="1944216" cy="1781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dirty="0">
                <a:solidFill>
                  <a:srgbClr val="FFFFFF"/>
                </a:solidFill>
                <a:latin typeface="Arial" panose="020B0604020202020204"/>
              </a:endParaRPr>
            </a:p>
          </p:txBody>
        </p:sp>
        <p:sp>
          <p:nvSpPr>
            <p:cNvPr id="10" name="Rechteck 9">
              <a:extLst>
                <a:ext uri="{FF2B5EF4-FFF2-40B4-BE49-F238E27FC236}">
                  <a16:creationId xmlns:a16="http://schemas.microsoft.com/office/drawing/2014/main" id="{8F3BF08C-DAF5-0BC6-BF07-B3B400456A59}"/>
                </a:ext>
              </a:extLst>
            </p:cNvPr>
            <p:cNvSpPr/>
            <p:nvPr>
              <p:custDataLst>
                <p:tags r:id="rId6"/>
              </p:custDataLst>
            </p:nvPr>
          </p:nvSpPr>
          <p:spPr bwMode="gray">
            <a:xfrm>
              <a:off x="-6077616" y="-8308304"/>
              <a:ext cx="1944216" cy="1781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sp>
          <p:nvSpPr>
            <p:cNvPr id="11" name="Rechteck 10">
              <a:extLst>
                <a:ext uri="{FF2B5EF4-FFF2-40B4-BE49-F238E27FC236}">
                  <a16:creationId xmlns:a16="http://schemas.microsoft.com/office/drawing/2014/main" id="{A51540E0-EFFA-8C08-9C6E-07203AA2B796}"/>
                </a:ext>
              </a:extLst>
            </p:cNvPr>
            <p:cNvSpPr/>
            <p:nvPr>
              <p:custDataLst>
                <p:tags r:id="rId7"/>
              </p:custDataLst>
            </p:nvPr>
          </p:nvSpPr>
          <p:spPr bwMode="gray">
            <a:xfrm>
              <a:off x="-8268516" y="-6238972"/>
              <a:ext cx="1944216" cy="19631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grpSp>
    </p:spTree>
    <p:extLst>
      <p:ext uri="{BB962C8B-B14F-4D97-AF65-F5344CB8AC3E}">
        <p14:creationId xmlns:p14="http://schemas.microsoft.com/office/powerpoint/2010/main" val="322610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dirty="0"/>
          </a:p>
        </p:txBody>
      </p:sp>
      <p:sp>
        <p:nvSpPr>
          <p:cNvPr id="14" name="Rechteck 13">
            <a:extLst>
              <a:ext uri="{FF2B5EF4-FFF2-40B4-BE49-F238E27FC236}">
                <a16:creationId xmlns:a16="http://schemas.microsoft.com/office/drawing/2014/main" id="{959D399A-20EA-9601-2D82-D4F47B22F6E5}"/>
              </a:ext>
            </a:extLst>
          </p:cNvPr>
          <p:cNvSpPr/>
          <p:nvPr>
            <p:custDataLst>
              <p:tags r:id="rId1"/>
            </p:custDataLst>
          </p:nvPr>
        </p:nvSpPr>
        <p:spPr bwMode="gray">
          <a:xfrm>
            <a:off x="6108851" y="1826545"/>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5" name="Rechteck 14">
            <a:extLst>
              <a:ext uri="{FF2B5EF4-FFF2-40B4-BE49-F238E27FC236}">
                <a16:creationId xmlns:a16="http://schemas.microsoft.com/office/drawing/2014/main" id="{CA303653-D71C-46C4-96DE-8BC900AF14E9}"/>
              </a:ext>
            </a:extLst>
          </p:cNvPr>
          <p:cNvSpPr/>
          <p:nvPr>
            <p:custDataLst>
              <p:tags r:id="rId2"/>
            </p:custDataLst>
          </p:nvPr>
        </p:nvSpPr>
        <p:spPr bwMode="gray">
          <a:xfrm>
            <a:off x="6324876" y="2304847"/>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a:t>
            </a:r>
          </a:p>
        </p:txBody>
      </p:sp>
      <p:sp>
        <p:nvSpPr>
          <p:cNvPr id="28" name="Rechteck 27">
            <a:extLst>
              <a:ext uri="{FF2B5EF4-FFF2-40B4-BE49-F238E27FC236}">
                <a16:creationId xmlns:a16="http://schemas.microsoft.com/office/drawing/2014/main" id="{A4E92230-CB83-17C8-B511-A2102C516710}"/>
              </a:ext>
            </a:extLst>
          </p:cNvPr>
          <p:cNvSpPr/>
          <p:nvPr>
            <p:custDataLst>
              <p:tags r:id="rId3"/>
            </p:custDataLst>
          </p:nvPr>
        </p:nvSpPr>
        <p:spPr bwMode="gray">
          <a:xfrm>
            <a:off x="635697" y="1826545"/>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29" name="Rechteck 28">
            <a:extLst>
              <a:ext uri="{FF2B5EF4-FFF2-40B4-BE49-F238E27FC236}">
                <a16:creationId xmlns:a16="http://schemas.microsoft.com/office/drawing/2014/main" id="{BADB7DB4-81B3-08B7-B938-D6BD43AE739D}"/>
              </a:ext>
            </a:extLst>
          </p:cNvPr>
          <p:cNvSpPr/>
          <p:nvPr>
            <p:custDataLst>
              <p:tags r:id="rId4"/>
            </p:custDataLst>
          </p:nvPr>
        </p:nvSpPr>
        <p:spPr bwMode="gray">
          <a:xfrm>
            <a:off x="851722" y="2304847"/>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a:t>
            </a:r>
          </a:p>
        </p:txBody>
      </p:sp>
      <p:sp>
        <p:nvSpPr>
          <p:cNvPr id="30" name="Abgerundetes Rechteck 40">
            <a:extLst>
              <a:ext uri="{FF2B5EF4-FFF2-40B4-BE49-F238E27FC236}">
                <a16:creationId xmlns:a16="http://schemas.microsoft.com/office/drawing/2014/main" id="{9AD7219B-738A-7AA0-BF7C-991627B97B43}"/>
              </a:ext>
            </a:extLst>
          </p:cNvPr>
          <p:cNvSpPr/>
          <p:nvPr/>
        </p:nvSpPr>
        <p:spPr>
          <a:xfrm>
            <a:off x="338240" y="1650948"/>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6" name="Abgerundetes Rechteck 40">
            <a:extLst>
              <a:ext uri="{FF2B5EF4-FFF2-40B4-BE49-F238E27FC236}">
                <a16:creationId xmlns:a16="http://schemas.microsoft.com/office/drawing/2014/main" id="{0772BB2E-395D-392E-95CC-2EA6AB264588}"/>
              </a:ext>
            </a:extLst>
          </p:cNvPr>
          <p:cNvSpPr/>
          <p:nvPr/>
        </p:nvSpPr>
        <p:spPr>
          <a:xfrm>
            <a:off x="5811394" y="1645556"/>
            <a:ext cx="2523598" cy="437413"/>
          </a:xfrm>
          <a:prstGeom prst="roundRect">
            <a:avLst>
              <a:gd name="adj" fmla="val 50000"/>
            </a:avLst>
          </a:prstGeom>
          <a:solidFill>
            <a:srgbClr val="73C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8" name="Rechteck 7">
            <a:extLst>
              <a:ext uri="{FF2B5EF4-FFF2-40B4-BE49-F238E27FC236}">
                <a16:creationId xmlns:a16="http://schemas.microsoft.com/office/drawing/2014/main" id="{DDBDC0E7-C093-CD6C-E4E1-4635E7EB8740}"/>
              </a:ext>
            </a:extLst>
          </p:cNvPr>
          <p:cNvSpPr/>
          <p:nvPr>
            <p:custDataLst>
              <p:tags r:id="rId5"/>
            </p:custDataLst>
          </p:nvPr>
        </p:nvSpPr>
        <p:spPr bwMode="gray">
          <a:xfrm>
            <a:off x="6022194"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sp>
        <p:nvSpPr>
          <p:cNvPr id="9" name="Rechteck 8">
            <a:extLst>
              <a:ext uri="{FF2B5EF4-FFF2-40B4-BE49-F238E27FC236}">
                <a16:creationId xmlns:a16="http://schemas.microsoft.com/office/drawing/2014/main" id="{A5E89EFA-7652-74E1-E081-A2DFE8355302}"/>
              </a:ext>
            </a:extLst>
          </p:cNvPr>
          <p:cNvSpPr/>
          <p:nvPr>
            <p:custDataLst>
              <p:tags r:id="rId6"/>
            </p:custDataLst>
          </p:nvPr>
        </p:nvSpPr>
        <p:spPr bwMode="gray">
          <a:xfrm>
            <a:off x="549040"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1056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a:p>
        </p:txBody>
      </p:sp>
      <p:grpSp>
        <p:nvGrpSpPr>
          <p:cNvPr id="18" name="Gruppieren 17">
            <a:extLst>
              <a:ext uri="{FF2B5EF4-FFF2-40B4-BE49-F238E27FC236}">
                <a16:creationId xmlns:a16="http://schemas.microsoft.com/office/drawing/2014/main" id="{478A58F9-D097-B4C0-28F6-875350FA52F5}"/>
              </a:ext>
            </a:extLst>
          </p:cNvPr>
          <p:cNvGrpSpPr/>
          <p:nvPr/>
        </p:nvGrpSpPr>
        <p:grpSpPr>
          <a:xfrm>
            <a:off x="338240" y="1650948"/>
            <a:ext cx="4876539" cy="4586474"/>
            <a:chOff x="270000" y="1525509"/>
            <a:chExt cx="4876539" cy="4586474"/>
          </a:xfrm>
        </p:grpSpPr>
        <p:sp>
          <p:nvSpPr>
            <p:cNvPr id="19" name="Rechteck 18">
              <a:extLst>
                <a:ext uri="{FF2B5EF4-FFF2-40B4-BE49-F238E27FC236}">
                  <a16:creationId xmlns:a16="http://schemas.microsoft.com/office/drawing/2014/main" id="{0D0DC3B7-829E-55A0-F2F8-BBE0BD10EBB4}"/>
                </a:ext>
              </a:extLst>
            </p:cNvPr>
            <p:cNvSpPr/>
            <p:nvPr>
              <p:custDataLst>
                <p:tags r:id="rId7"/>
              </p:custDataLst>
            </p:nvPr>
          </p:nvSpPr>
          <p:spPr bwMode="gray">
            <a:xfrm>
              <a:off x="567457" y="1701106"/>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0" name="Rechteck 19">
              <a:extLst>
                <a:ext uri="{FF2B5EF4-FFF2-40B4-BE49-F238E27FC236}">
                  <a16:creationId xmlns:a16="http://schemas.microsoft.com/office/drawing/2014/main" id="{0A138939-6AF8-3B7F-4EDE-431A9E968795}"/>
                </a:ext>
              </a:extLst>
            </p:cNvPr>
            <p:cNvSpPr/>
            <p:nvPr>
              <p:custDataLst>
                <p:tags r:id="rId8"/>
              </p:custDataLst>
            </p:nvPr>
          </p:nvSpPr>
          <p:spPr bwMode="gray">
            <a:xfrm>
              <a:off x="783482" y="2179408"/>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a:t>
              </a:r>
            </a:p>
          </p:txBody>
        </p:sp>
        <p:sp>
          <p:nvSpPr>
            <p:cNvPr id="21" name="Abgerundetes Rechteck 40">
              <a:extLst>
                <a:ext uri="{FF2B5EF4-FFF2-40B4-BE49-F238E27FC236}">
                  <a16:creationId xmlns:a16="http://schemas.microsoft.com/office/drawing/2014/main" id="{17FAF496-1067-A182-4D10-A9B7C858CE27}"/>
                </a:ext>
              </a:extLst>
            </p:cNvPr>
            <p:cNvSpPr/>
            <p:nvPr/>
          </p:nvSpPr>
          <p:spPr>
            <a:xfrm>
              <a:off x="270000" y="1525509"/>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71C1ED"/>
                </a:solidFill>
              </a:endParaRPr>
            </a:p>
          </p:txBody>
        </p:sp>
        <p:sp>
          <p:nvSpPr>
            <p:cNvPr id="22" name="Rechteck 21">
              <a:extLst>
                <a:ext uri="{FF2B5EF4-FFF2-40B4-BE49-F238E27FC236}">
                  <a16:creationId xmlns:a16="http://schemas.microsoft.com/office/drawing/2014/main" id="{C510EB97-69E1-2B7A-21A9-820984D883E8}"/>
                </a:ext>
              </a:extLst>
            </p:cNvPr>
            <p:cNvSpPr/>
            <p:nvPr>
              <p:custDataLst>
                <p:tags r:id="rId9"/>
              </p:custDataLst>
            </p:nvPr>
          </p:nvSpPr>
          <p:spPr bwMode="gray">
            <a:xfrm>
              <a:off x="480800" y="1627564"/>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grpSp>
      <p:grpSp>
        <p:nvGrpSpPr>
          <p:cNvPr id="35" name="Gruppieren 34">
            <a:extLst>
              <a:ext uri="{FF2B5EF4-FFF2-40B4-BE49-F238E27FC236}">
                <a16:creationId xmlns:a16="http://schemas.microsoft.com/office/drawing/2014/main" id="{E1D6915B-D8FC-163D-BC07-055EB4A1BAE9}"/>
              </a:ext>
            </a:extLst>
          </p:cNvPr>
          <p:cNvGrpSpPr/>
          <p:nvPr/>
        </p:nvGrpSpPr>
        <p:grpSpPr>
          <a:xfrm>
            <a:off x="5311557" y="3911864"/>
            <a:ext cx="5678496" cy="2325558"/>
            <a:chOff x="5311557" y="3902723"/>
            <a:chExt cx="5678496" cy="2325558"/>
          </a:xfrm>
        </p:grpSpPr>
        <p:sp>
          <p:nvSpPr>
            <p:cNvPr id="36" name="Rechteck 35">
              <a:extLst>
                <a:ext uri="{FF2B5EF4-FFF2-40B4-BE49-F238E27FC236}">
                  <a16:creationId xmlns:a16="http://schemas.microsoft.com/office/drawing/2014/main" id="{849CCD49-8C49-B703-24C6-586B3CAFED01}"/>
                </a:ext>
              </a:extLst>
            </p:cNvPr>
            <p:cNvSpPr/>
            <p:nvPr>
              <p:custDataLst>
                <p:tags r:id="rId4"/>
              </p:custDataLst>
            </p:nvPr>
          </p:nvSpPr>
          <p:spPr bwMode="gray">
            <a:xfrm>
              <a:off x="5609015" y="4101975"/>
              <a:ext cx="5381038" cy="2126306"/>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37" name="Rechteck 36">
              <a:extLst>
                <a:ext uri="{FF2B5EF4-FFF2-40B4-BE49-F238E27FC236}">
                  <a16:creationId xmlns:a16="http://schemas.microsoft.com/office/drawing/2014/main" id="{B3B2B1DF-91FB-CAB5-2B1F-B6B80A188B19}"/>
                </a:ext>
              </a:extLst>
            </p:cNvPr>
            <p:cNvSpPr/>
            <p:nvPr>
              <p:custDataLst>
                <p:tags r:id="rId5"/>
              </p:custDataLst>
            </p:nvPr>
          </p:nvSpPr>
          <p:spPr bwMode="gray">
            <a:xfrm>
              <a:off x="5825039" y="4528635"/>
              <a:ext cx="4928010" cy="1511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p:txBody>
        </p:sp>
        <p:sp>
          <p:nvSpPr>
            <p:cNvPr id="38" name="Abgerundetes Rechteck 14">
              <a:extLst>
                <a:ext uri="{FF2B5EF4-FFF2-40B4-BE49-F238E27FC236}">
                  <a16:creationId xmlns:a16="http://schemas.microsoft.com/office/drawing/2014/main" id="{41DBD23E-09C1-282B-F2EB-5B2C23F22577}"/>
                </a:ext>
              </a:extLst>
            </p:cNvPr>
            <p:cNvSpPr/>
            <p:nvPr/>
          </p:nvSpPr>
          <p:spPr>
            <a:xfrm>
              <a:off x="5311557" y="3902723"/>
              <a:ext cx="2523598" cy="437413"/>
            </a:xfrm>
            <a:prstGeom prst="roundRect">
              <a:avLst>
                <a:gd name="adj" fmla="val 50000"/>
              </a:avLst>
            </a:prstGeom>
            <a:solidFill>
              <a:srgbClr val="18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71C1ED"/>
                </a:solidFill>
              </a:endParaRPr>
            </a:p>
          </p:txBody>
        </p:sp>
        <p:sp>
          <p:nvSpPr>
            <p:cNvPr id="39" name="Rechteck 38">
              <a:extLst>
                <a:ext uri="{FF2B5EF4-FFF2-40B4-BE49-F238E27FC236}">
                  <a16:creationId xmlns:a16="http://schemas.microsoft.com/office/drawing/2014/main" id="{D4815618-9961-B0DF-35EA-323AE087DE7C}"/>
                </a:ext>
              </a:extLst>
            </p:cNvPr>
            <p:cNvSpPr/>
            <p:nvPr>
              <p:custDataLst>
                <p:tags r:id="rId6"/>
              </p:custDataLst>
            </p:nvPr>
          </p:nvSpPr>
          <p:spPr bwMode="gray">
            <a:xfrm>
              <a:off x="5522357" y="4004778"/>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grpSp>
      <p:grpSp>
        <p:nvGrpSpPr>
          <p:cNvPr id="40" name="Gruppieren 39">
            <a:extLst>
              <a:ext uri="{FF2B5EF4-FFF2-40B4-BE49-F238E27FC236}">
                <a16:creationId xmlns:a16="http://schemas.microsoft.com/office/drawing/2014/main" id="{7F78D6EC-E2AF-F7E1-F904-29684BE4AB45}"/>
              </a:ext>
            </a:extLst>
          </p:cNvPr>
          <p:cNvGrpSpPr/>
          <p:nvPr/>
        </p:nvGrpSpPr>
        <p:grpSpPr>
          <a:xfrm>
            <a:off x="5311557" y="1196075"/>
            <a:ext cx="5678496" cy="2325558"/>
            <a:chOff x="5311557" y="978365"/>
            <a:chExt cx="5678496" cy="2325558"/>
          </a:xfrm>
        </p:grpSpPr>
        <p:sp>
          <p:nvSpPr>
            <p:cNvPr id="41" name="Rechteck 40">
              <a:extLst>
                <a:ext uri="{FF2B5EF4-FFF2-40B4-BE49-F238E27FC236}">
                  <a16:creationId xmlns:a16="http://schemas.microsoft.com/office/drawing/2014/main" id="{F8D35DCB-8248-D8FC-F850-D94523E59300}"/>
                </a:ext>
              </a:extLst>
            </p:cNvPr>
            <p:cNvSpPr/>
            <p:nvPr>
              <p:custDataLst>
                <p:tags r:id="rId1"/>
              </p:custDataLst>
            </p:nvPr>
          </p:nvSpPr>
          <p:spPr bwMode="gray">
            <a:xfrm>
              <a:off x="5609015" y="1177617"/>
              <a:ext cx="5381038" cy="2126306"/>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42" name="Rechteck 41">
              <a:extLst>
                <a:ext uri="{FF2B5EF4-FFF2-40B4-BE49-F238E27FC236}">
                  <a16:creationId xmlns:a16="http://schemas.microsoft.com/office/drawing/2014/main" id="{0ACD2E61-A863-10F8-0EBB-7D8C3275AC6A}"/>
                </a:ext>
              </a:extLst>
            </p:cNvPr>
            <p:cNvSpPr/>
            <p:nvPr>
              <p:custDataLst>
                <p:tags r:id="rId2"/>
              </p:custDataLst>
            </p:nvPr>
          </p:nvSpPr>
          <p:spPr bwMode="gray">
            <a:xfrm>
              <a:off x="5825039" y="1604277"/>
              <a:ext cx="4928010" cy="1511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p:txBody>
        </p:sp>
        <p:sp>
          <p:nvSpPr>
            <p:cNvPr id="43" name="Abgerundetes Rechteck 16">
              <a:extLst>
                <a:ext uri="{FF2B5EF4-FFF2-40B4-BE49-F238E27FC236}">
                  <a16:creationId xmlns:a16="http://schemas.microsoft.com/office/drawing/2014/main" id="{3DE5F1A1-B0ED-908C-5FB9-EB67906C3612}"/>
                </a:ext>
              </a:extLst>
            </p:cNvPr>
            <p:cNvSpPr/>
            <p:nvPr/>
          </p:nvSpPr>
          <p:spPr>
            <a:xfrm>
              <a:off x="5311557" y="978365"/>
              <a:ext cx="2523598" cy="437413"/>
            </a:xfrm>
            <a:prstGeom prst="roundRect">
              <a:avLst>
                <a:gd name="adj" fmla="val 50000"/>
              </a:avLst>
            </a:prstGeom>
            <a:solidFill>
              <a:srgbClr val="73C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71C1ED"/>
                </a:solidFill>
              </a:endParaRPr>
            </a:p>
          </p:txBody>
        </p:sp>
        <p:sp>
          <p:nvSpPr>
            <p:cNvPr id="44" name="Rechteck 43">
              <a:extLst>
                <a:ext uri="{FF2B5EF4-FFF2-40B4-BE49-F238E27FC236}">
                  <a16:creationId xmlns:a16="http://schemas.microsoft.com/office/drawing/2014/main" id="{22E45C82-0371-9752-0D18-5E401ECA0562}"/>
                </a:ext>
              </a:extLst>
            </p:cNvPr>
            <p:cNvSpPr/>
            <p:nvPr>
              <p:custDataLst>
                <p:tags r:id="rId3"/>
              </p:custDataLst>
            </p:nvPr>
          </p:nvSpPr>
          <p:spPr bwMode="gray">
            <a:xfrm>
              <a:off x="5522357" y="1080420"/>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55601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BD269E7A-0E06-469A-8D13-EA95E16116D7}"/>
              </a:ext>
            </a:extLst>
          </p:cNvPr>
          <p:cNvGrpSpPr/>
          <p:nvPr/>
        </p:nvGrpSpPr>
        <p:grpSpPr>
          <a:xfrm>
            <a:off x="338240" y="1650948"/>
            <a:ext cx="4876539" cy="4586474"/>
            <a:chOff x="270000" y="1525509"/>
            <a:chExt cx="4876539" cy="4586474"/>
          </a:xfrm>
        </p:grpSpPr>
        <p:sp>
          <p:nvSpPr>
            <p:cNvPr id="9" name="Rechteck 8">
              <a:extLst>
                <a:ext uri="{FF2B5EF4-FFF2-40B4-BE49-F238E27FC236}">
                  <a16:creationId xmlns:a16="http://schemas.microsoft.com/office/drawing/2014/main" id="{CFE596CE-DA8D-770D-04EB-2E97C0BE51CB}"/>
                </a:ext>
              </a:extLst>
            </p:cNvPr>
            <p:cNvSpPr/>
            <p:nvPr>
              <p:custDataLst>
                <p:tags r:id="rId8"/>
              </p:custDataLst>
            </p:nvPr>
          </p:nvSpPr>
          <p:spPr bwMode="gray">
            <a:xfrm>
              <a:off x="567457" y="1701106"/>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0" name="Rechteck 9">
              <a:extLst>
                <a:ext uri="{FF2B5EF4-FFF2-40B4-BE49-F238E27FC236}">
                  <a16:creationId xmlns:a16="http://schemas.microsoft.com/office/drawing/2014/main" id="{BB590FE7-24DB-ECBD-DC28-77CAF013304F}"/>
                </a:ext>
              </a:extLst>
            </p:cNvPr>
            <p:cNvSpPr/>
            <p:nvPr>
              <p:custDataLst>
                <p:tags r:id="rId9"/>
              </p:custDataLst>
            </p:nvPr>
          </p:nvSpPr>
          <p:spPr bwMode="gray">
            <a:xfrm>
              <a:off x="783482" y="2179408"/>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a:p>
              <a:pPr>
                <a:lnSpc>
                  <a:spcPts val="2220"/>
                </a:lnSpc>
              </a:pPr>
              <a:r>
                <a:rPr lang="de-DE" sz="1600" dirty="0">
                  <a:solidFill>
                    <a:srgbClr val="58595B"/>
                  </a:solidFill>
                </a:rPr>
                <a:t>consetetur </a:t>
              </a:r>
              <a:r>
                <a:rPr lang="de-DE" sz="1600" dirty="0" err="1">
                  <a:solidFill>
                    <a:srgbClr val="58595B"/>
                  </a:solidFill>
                </a:rPr>
                <a:t>sadipscing</a:t>
              </a:r>
              <a:r>
                <a:rPr lang="de-DE" sz="1600" dirty="0">
                  <a:solidFill>
                    <a:srgbClr val="58595B"/>
                  </a:solidFill>
                </a:rPr>
                <a:t> elitr,</a:t>
              </a:r>
            </a:p>
            <a:p>
              <a:pPr>
                <a:lnSpc>
                  <a:spcPts val="2220"/>
                </a:lnSpc>
              </a:pPr>
              <a:r>
                <a:rPr lang="de-DE" sz="1600" dirty="0">
                  <a:solidFill>
                    <a:srgbClr val="58595B"/>
                  </a:solidFill>
                </a:rPr>
                <a:t>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a:t>
              </a:r>
            </a:p>
          </p:txBody>
        </p:sp>
        <p:sp>
          <p:nvSpPr>
            <p:cNvPr id="11" name="Abgerundetes Rechteck 40">
              <a:extLst>
                <a:ext uri="{FF2B5EF4-FFF2-40B4-BE49-F238E27FC236}">
                  <a16:creationId xmlns:a16="http://schemas.microsoft.com/office/drawing/2014/main" id="{8286DB8B-D530-76D3-028B-F5757939420A}"/>
                </a:ext>
              </a:extLst>
            </p:cNvPr>
            <p:cNvSpPr/>
            <p:nvPr/>
          </p:nvSpPr>
          <p:spPr>
            <a:xfrm>
              <a:off x="270000" y="1525509"/>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71C1ED"/>
                </a:solidFill>
              </a:endParaRPr>
            </a:p>
          </p:txBody>
        </p:sp>
        <p:sp>
          <p:nvSpPr>
            <p:cNvPr id="12" name="Rechteck 11">
              <a:extLst>
                <a:ext uri="{FF2B5EF4-FFF2-40B4-BE49-F238E27FC236}">
                  <a16:creationId xmlns:a16="http://schemas.microsoft.com/office/drawing/2014/main" id="{F43D85DE-3B11-8439-4AC8-0F3C0E7BD74F}"/>
                </a:ext>
              </a:extLst>
            </p:cNvPr>
            <p:cNvSpPr/>
            <p:nvPr>
              <p:custDataLst>
                <p:tags r:id="rId10"/>
              </p:custDataLst>
            </p:nvPr>
          </p:nvSpPr>
          <p:spPr bwMode="gray">
            <a:xfrm>
              <a:off x="480800" y="1627564"/>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Gotham Narrow Light" pitchFamily="50" charset="0"/>
                </a:rPr>
                <a:t>Beispiel</a:t>
              </a:r>
              <a:endParaRPr lang="de-DE" sz="1400" b="1" dirty="0">
                <a:solidFill>
                  <a:srgbClr val="2699D1"/>
                </a:solidFill>
                <a:latin typeface="Gotham Narrow Light" pitchFamily="50" charset="0"/>
              </a:endParaRPr>
            </a:p>
          </p:txBody>
        </p:sp>
      </p:grpSp>
      <p:graphicFrame>
        <p:nvGraphicFramePr>
          <p:cNvPr id="13" name="Diagramm 12">
            <a:extLst>
              <a:ext uri="{FF2B5EF4-FFF2-40B4-BE49-F238E27FC236}">
                <a16:creationId xmlns:a16="http://schemas.microsoft.com/office/drawing/2014/main" id="{C8794347-E250-6EE3-D8AD-2B155BA8BE1D}"/>
              </a:ext>
            </a:extLst>
          </p:cNvPr>
          <p:cNvGraphicFramePr/>
          <p:nvPr>
            <p:extLst>
              <p:ext uri="{D42A27DB-BD31-4B8C-83A1-F6EECF244321}">
                <p14:modId xmlns:p14="http://schemas.microsoft.com/office/powerpoint/2010/main" val="3490068181"/>
              </p:ext>
            </p:extLst>
          </p:nvPr>
        </p:nvGraphicFramePr>
        <p:xfrm>
          <a:off x="2770625" y="1013282"/>
          <a:ext cx="3040769" cy="186855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dirty="0"/>
          </a:p>
        </p:txBody>
      </p:sp>
      <p:sp>
        <p:nvSpPr>
          <p:cNvPr id="36" name="Abgerundetes Rechteck 11">
            <a:extLst>
              <a:ext uri="{FF2B5EF4-FFF2-40B4-BE49-F238E27FC236}">
                <a16:creationId xmlns:a16="http://schemas.microsoft.com/office/drawing/2014/main" id="{93F3E754-BBF4-772A-6063-ECD18CACA5D0}"/>
              </a:ext>
            </a:extLst>
          </p:cNvPr>
          <p:cNvSpPr/>
          <p:nvPr/>
        </p:nvSpPr>
        <p:spPr>
          <a:xfrm>
            <a:off x="338400" y="1652400"/>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grpSp>
        <p:nvGrpSpPr>
          <p:cNvPr id="14" name="Gruppieren 13">
            <a:extLst>
              <a:ext uri="{FF2B5EF4-FFF2-40B4-BE49-F238E27FC236}">
                <a16:creationId xmlns:a16="http://schemas.microsoft.com/office/drawing/2014/main" id="{A050A98F-92F1-877D-2631-A79A53B0EB7D}"/>
              </a:ext>
            </a:extLst>
          </p:cNvPr>
          <p:cNvGrpSpPr/>
          <p:nvPr/>
        </p:nvGrpSpPr>
        <p:grpSpPr>
          <a:xfrm>
            <a:off x="5311557" y="3911864"/>
            <a:ext cx="5678496" cy="2325558"/>
            <a:chOff x="5311557" y="3902723"/>
            <a:chExt cx="5678496" cy="2325558"/>
          </a:xfrm>
        </p:grpSpPr>
        <p:sp>
          <p:nvSpPr>
            <p:cNvPr id="34" name="Rechteck 33">
              <a:extLst>
                <a:ext uri="{FF2B5EF4-FFF2-40B4-BE49-F238E27FC236}">
                  <a16:creationId xmlns:a16="http://schemas.microsoft.com/office/drawing/2014/main" id="{C1C348D2-BE33-A5E6-EB2E-008F7735BDFD}"/>
                </a:ext>
              </a:extLst>
            </p:cNvPr>
            <p:cNvSpPr/>
            <p:nvPr>
              <p:custDataLst>
                <p:tags r:id="rId5"/>
              </p:custDataLst>
            </p:nvPr>
          </p:nvSpPr>
          <p:spPr bwMode="gray">
            <a:xfrm>
              <a:off x="5609015" y="4101975"/>
              <a:ext cx="5381038" cy="2126306"/>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35" name="Rechteck 34">
              <a:extLst>
                <a:ext uri="{FF2B5EF4-FFF2-40B4-BE49-F238E27FC236}">
                  <a16:creationId xmlns:a16="http://schemas.microsoft.com/office/drawing/2014/main" id="{FF574F00-BC76-0DAB-D2D7-771954726150}"/>
                </a:ext>
              </a:extLst>
            </p:cNvPr>
            <p:cNvSpPr/>
            <p:nvPr>
              <p:custDataLst>
                <p:tags r:id="rId6"/>
              </p:custDataLst>
            </p:nvPr>
          </p:nvSpPr>
          <p:spPr bwMode="gray">
            <a:xfrm>
              <a:off x="5825039" y="4528635"/>
              <a:ext cx="4928010" cy="1511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p:txBody>
        </p:sp>
        <p:sp>
          <p:nvSpPr>
            <p:cNvPr id="38" name="Abgerundetes Rechteck 14">
              <a:extLst>
                <a:ext uri="{FF2B5EF4-FFF2-40B4-BE49-F238E27FC236}">
                  <a16:creationId xmlns:a16="http://schemas.microsoft.com/office/drawing/2014/main" id="{60D1B457-B656-528A-27F9-4DCB0199A4D5}"/>
                </a:ext>
              </a:extLst>
            </p:cNvPr>
            <p:cNvSpPr/>
            <p:nvPr/>
          </p:nvSpPr>
          <p:spPr>
            <a:xfrm>
              <a:off x="5311557" y="3902723"/>
              <a:ext cx="2523598" cy="437413"/>
            </a:xfrm>
            <a:prstGeom prst="roundRect">
              <a:avLst>
                <a:gd name="adj" fmla="val 50000"/>
              </a:avLst>
            </a:prstGeom>
            <a:solidFill>
              <a:srgbClr val="18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39" name="Rechteck 38">
              <a:extLst>
                <a:ext uri="{FF2B5EF4-FFF2-40B4-BE49-F238E27FC236}">
                  <a16:creationId xmlns:a16="http://schemas.microsoft.com/office/drawing/2014/main" id="{0CC2C85A-D3F7-8E22-DD91-81E70CFF5723}"/>
                </a:ext>
              </a:extLst>
            </p:cNvPr>
            <p:cNvSpPr/>
            <p:nvPr>
              <p:custDataLst>
                <p:tags r:id="rId7"/>
              </p:custDataLst>
            </p:nvPr>
          </p:nvSpPr>
          <p:spPr bwMode="gray">
            <a:xfrm>
              <a:off x="5522357" y="4004778"/>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grpSp>
      <p:grpSp>
        <p:nvGrpSpPr>
          <p:cNvPr id="15" name="Gruppieren 14">
            <a:extLst>
              <a:ext uri="{FF2B5EF4-FFF2-40B4-BE49-F238E27FC236}">
                <a16:creationId xmlns:a16="http://schemas.microsoft.com/office/drawing/2014/main" id="{34EE29BF-9D32-0D1E-B849-7C87151F56DC}"/>
              </a:ext>
            </a:extLst>
          </p:cNvPr>
          <p:cNvGrpSpPr/>
          <p:nvPr/>
        </p:nvGrpSpPr>
        <p:grpSpPr>
          <a:xfrm>
            <a:off x="5311557" y="1196075"/>
            <a:ext cx="5678496" cy="2325558"/>
            <a:chOff x="5311557" y="978365"/>
            <a:chExt cx="5678496" cy="2325558"/>
          </a:xfrm>
        </p:grpSpPr>
        <p:sp>
          <p:nvSpPr>
            <p:cNvPr id="32" name="Rechteck 31">
              <a:extLst>
                <a:ext uri="{FF2B5EF4-FFF2-40B4-BE49-F238E27FC236}">
                  <a16:creationId xmlns:a16="http://schemas.microsoft.com/office/drawing/2014/main" id="{AFC608AE-9F42-66D3-D883-168EFB2E4978}"/>
                </a:ext>
              </a:extLst>
            </p:cNvPr>
            <p:cNvSpPr/>
            <p:nvPr>
              <p:custDataLst>
                <p:tags r:id="rId2"/>
              </p:custDataLst>
            </p:nvPr>
          </p:nvSpPr>
          <p:spPr bwMode="gray">
            <a:xfrm>
              <a:off x="5609015" y="1177617"/>
              <a:ext cx="5381038" cy="2126306"/>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33" name="Rechteck 32">
              <a:extLst>
                <a:ext uri="{FF2B5EF4-FFF2-40B4-BE49-F238E27FC236}">
                  <a16:creationId xmlns:a16="http://schemas.microsoft.com/office/drawing/2014/main" id="{AEE1FA28-A6E4-89E8-5AA1-594DCF5B1EF8}"/>
                </a:ext>
              </a:extLst>
            </p:cNvPr>
            <p:cNvSpPr/>
            <p:nvPr>
              <p:custDataLst>
                <p:tags r:id="rId3"/>
              </p:custDataLst>
            </p:nvPr>
          </p:nvSpPr>
          <p:spPr bwMode="gray">
            <a:xfrm>
              <a:off x="5825039" y="1604277"/>
              <a:ext cx="4928010" cy="1511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p:txBody>
        </p:sp>
        <p:sp>
          <p:nvSpPr>
            <p:cNvPr id="42" name="Abgerundetes Rechteck 16">
              <a:extLst>
                <a:ext uri="{FF2B5EF4-FFF2-40B4-BE49-F238E27FC236}">
                  <a16:creationId xmlns:a16="http://schemas.microsoft.com/office/drawing/2014/main" id="{5F85FA21-559D-6E5C-B08A-448AC9BC2250}"/>
                </a:ext>
              </a:extLst>
            </p:cNvPr>
            <p:cNvSpPr/>
            <p:nvPr/>
          </p:nvSpPr>
          <p:spPr>
            <a:xfrm>
              <a:off x="5311557" y="978365"/>
              <a:ext cx="2523598" cy="437413"/>
            </a:xfrm>
            <a:prstGeom prst="roundRect">
              <a:avLst>
                <a:gd name="adj" fmla="val 50000"/>
              </a:avLst>
            </a:prstGeom>
            <a:solidFill>
              <a:srgbClr val="73C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43" name="Rechteck 42">
              <a:extLst>
                <a:ext uri="{FF2B5EF4-FFF2-40B4-BE49-F238E27FC236}">
                  <a16:creationId xmlns:a16="http://schemas.microsoft.com/office/drawing/2014/main" id="{9EF2CA26-FC55-4E83-3A56-7464C240A698}"/>
                </a:ext>
              </a:extLst>
            </p:cNvPr>
            <p:cNvSpPr/>
            <p:nvPr>
              <p:custDataLst>
                <p:tags r:id="rId4"/>
              </p:custDataLst>
            </p:nvPr>
          </p:nvSpPr>
          <p:spPr bwMode="gray">
            <a:xfrm>
              <a:off x="5522357" y="1080420"/>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grpSp>
      <p:sp>
        <p:nvSpPr>
          <p:cNvPr id="6" name="Rechteck 5">
            <a:extLst>
              <a:ext uri="{FF2B5EF4-FFF2-40B4-BE49-F238E27FC236}">
                <a16:creationId xmlns:a16="http://schemas.microsoft.com/office/drawing/2014/main" id="{ACA058C5-C1A0-4417-B12E-DA2AC279B362}"/>
              </a:ext>
            </a:extLst>
          </p:cNvPr>
          <p:cNvSpPr/>
          <p:nvPr>
            <p:custDataLst>
              <p:tags r:id="rId1"/>
            </p:custDataLst>
          </p:nvPr>
        </p:nvSpPr>
        <p:spPr bwMode="gray">
          <a:xfrm>
            <a:off x="549040"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4455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dirty="0"/>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dirty="0"/>
          </a:p>
        </p:txBody>
      </p:sp>
      <p:sp>
        <p:nvSpPr>
          <p:cNvPr id="12" name="Rechteck 11">
            <a:extLst>
              <a:ext uri="{FF2B5EF4-FFF2-40B4-BE49-F238E27FC236}">
                <a16:creationId xmlns:a16="http://schemas.microsoft.com/office/drawing/2014/main" id="{A8D47E3D-E2CC-F9B0-9BA4-1A9CF84CC218}"/>
              </a:ext>
            </a:extLst>
          </p:cNvPr>
          <p:cNvSpPr/>
          <p:nvPr>
            <p:custDataLst>
              <p:tags r:id="rId1"/>
            </p:custDataLst>
          </p:nvPr>
        </p:nvSpPr>
        <p:spPr bwMode="gray">
          <a:xfrm>
            <a:off x="635697" y="1826545"/>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3" name="Rechteck 12">
            <a:extLst>
              <a:ext uri="{FF2B5EF4-FFF2-40B4-BE49-F238E27FC236}">
                <a16:creationId xmlns:a16="http://schemas.microsoft.com/office/drawing/2014/main" id="{FB758E12-79C1-3811-39D0-0235816ADDFF}"/>
              </a:ext>
            </a:extLst>
          </p:cNvPr>
          <p:cNvSpPr/>
          <p:nvPr>
            <p:custDataLst>
              <p:tags r:id="rId2"/>
            </p:custDataLst>
          </p:nvPr>
        </p:nvSpPr>
        <p:spPr bwMode="gray">
          <a:xfrm>
            <a:off x="851722" y="2304847"/>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a:p>
            <a:pPr>
              <a:lnSpc>
                <a:spcPts val="2220"/>
              </a:lnSpc>
            </a:pPr>
            <a:r>
              <a:rPr lang="de-DE" sz="1600" dirty="0">
                <a:solidFill>
                  <a:srgbClr val="58595B"/>
                </a:solidFill>
              </a:rPr>
              <a:t>consetetur </a:t>
            </a:r>
            <a:r>
              <a:rPr lang="de-DE" sz="1600" dirty="0" err="1">
                <a:solidFill>
                  <a:srgbClr val="58595B"/>
                </a:solidFill>
              </a:rPr>
              <a:t>sadipscing</a:t>
            </a:r>
            <a:r>
              <a:rPr lang="de-DE" sz="1600" dirty="0">
                <a:solidFill>
                  <a:srgbClr val="58595B"/>
                </a:solidFill>
              </a:rPr>
              <a:t> elitr,</a:t>
            </a:r>
          </a:p>
          <a:p>
            <a:pPr>
              <a:lnSpc>
                <a:spcPts val="2220"/>
              </a:lnSpc>
            </a:pPr>
            <a:r>
              <a:rPr lang="de-DE" sz="1600" dirty="0">
                <a:solidFill>
                  <a:srgbClr val="58595B"/>
                </a:solidFill>
              </a:rPr>
              <a:t>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a:t>
            </a:r>
          </a:p>
        </p:txBody>
      </p:sp>
      <p:graphicFrame>
        <p:nvGraphicFramePr>
          <p:cNvPr id="30" name="Diagramm 29">
            <a:extLst>
              <a:ext uri="{FF2B5EF4-FFF2-40B4-BE49-F238E27FC236}">
                <a16:creationId xmlns:a16="http://schemas.microsoft.com/office/drawing/2014/main" id="{6917E55C-919E-E3DA-119F-5F2C606E1778}"/>
              </a:ext>
            </a:extLst>
          </p:cNvPr>
          <p:cNvGraphicFramePr/>
          <p:nvPr>
            <p:extLst>
              <p:ext uri="{D42A27DB-BD31-4B8C-83A1-F6EECF244321}">
                <p14:modId xmlns:p14="http://schemas.microsoft.com/office/powerpoint/2010/main" val="2765131000"/>
              </p:ext>
            </p:extLst>
          </p:nvPr>
        </p:nvGraphicFramePr>
        <p:xfrm>
          <a:off x="2770625" y="1013282"/>
          <a:ext cx="3040769" cy="186855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7" name="Rechteck 16">
            <a:extLst>
              <a:ext uri="{FF2B5EF4-FFF2-40B4-BE49-F238E27FC236}">
                <a16:creationId xmlns:a16="http://schemas.microsoft.com/office/drawing/2014/main" id="{30CA6EAD-6064-890E-09A7-B68761E83030}"/>
              </a:ext>
            </a:extLst>
          </p:cNvPr>
          <p:cNvSpPr/>
          <p:nvPr>
            <p:custDataLst>
              <p:tags r:id="rId3"/>
            </p:custDataLst>
          </p:nvPr>
        </p:nvSpPr>
        <p:spPr bwMode="gray">
          <a:xfrm>
            <a:off x="6108851" y="1826545"/>
            <a:ext cx="4579082"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8" name="Rechteck 17">
            <a:extLst>
              <a:ext uri="{FF2B5EF4-FFF2-40B4-BE49-F238E27FC236}">
                <a16:creationId xmlns:a16="http://schemas.microsoft.com/office/drawing/2014/main" id="{74C204CF-78B5-C34F-CF55-4471E14DE648}"/>
              </a:ext>
            </a:extLst>
          </p:cNvPr>
          <p:cNvSpPr/>
          <p:nvPr>
            <p:custDataLst>
              <p:tags r:id="rId4"/>
            </p:custDataLst>
          </p:nvPr>
        </p:nvSpPr>
        <p:spPr bwMode="gray">
          <a:xfrm>
            <a:off x="6324876" y="2304847"/>
            <a:ext cx="4136862"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a:t>
            </a:r>
          </a:p>
          <a:p>
            <a:pPr>
              <a:lnSpc>
                <a:spcPts val="2220"/>
              </a:lnSpc>
            </a:pPr>
            <a:r>
              <a:rPr lang="de-DE" sz="1600" dirty="0">
                <a:solidFill>
                  <a:srgbClr val="58595B"/>
                </a:solidFill>
              </a:rPr>
              <a:t>consetetur </a:t>
            </a:r>
            <a:r>
              <a:rPr lang="de-DE" sz="1600" dirty="0" err="1">
                <a:solidFill>
                  <a:srgbClr val="58595B"/>
                </a:solidFill>
              </a:rPr>
              <a:t>sadipscing</a:t>
            </a:r>
            <a:r>
              <a:rPr lang="de-DE" sz="1600" dirty="0">
                <a:solidFill>
                  <a:srgbClr val="58595B"/>
                </a:solidFill>
              </a:rPr>
              <a:t> elitr,</a:t>
            </a:r>
          </a:p>
          <a:p>
            <a:pPr>
              <a:lnSpc>
                <a:spcPts val="2220"/>
              </a:lnSpc>
            </a:pPr>
            <a:r>
              <a:rPr lang="de-DE" sz="1600" dirty="0">
                <a:solidFill>
                  <a:srgbClr val="58595B"/>
                </a:solidFill>
              </a:rPr>
              <a:t>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a:t>
            </a:r>
          </a:p>
          <a:p>
            <a:pPr>
              <a:lnSpc>
                <a:spcPts val="2220"/>
              </a:lnSpc>
            </a:pPr>
            <a:r>
              <a:rPr lang="de-DE" sz="1600" dirty="0">
                <a:solidFill>
                  <a:srgbClr val="58595B"/>
                </a:solidFill>
              </a:rPr>
              <a:t>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a:t>
            </a:r>
          </a:p>
        </p:txBody>
      </p:sp>
      <p:sp>
        <p:nvSpPr>
          <p:cNvPr id="19" name="Abgerundetes Rechteck 40">
            <a:extLst>
              <a:ext uri="{FF2B5EF4-FFF2-40B4-BE49-F238E27FC236}">
                <a16:creationId xmlns:a16="http://schemas.microsoft.com/office/drawing/2014/main" id="{91317A0B-4AB2-893E-55A1-F8D082B82E63}"/>
              </a:ext>
            </a:extLst>
          </p:cNvPr>
          <p:cNvSpPr/>
          <p:nvPr/>
        </p:nvSpPr>
        <p:spPr>
          <a:xfrm>
            <a:off x="5811394" y="1645556"/>
            <a:ext cx="2523598" cy="437413"/>
          </a:xfrm>
          <a:prstGeom prst="roundRect">
            <a:avLst>
              <a:gd name="adj" fmla="val 50000"/>
            </a:avLst>
          </a:prstGeom>
          <a:solidFill>
            <a:srgbClr val="73C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20" name="Rechteck 19">
            <a:extLst>
              <a:ext uri="{FF2B5EF4-FFF2-40B4-BE49-F238E27FC236}">
                <a16:creationId xmlns:a16="http://schemas.microsoft.com/office/drawing/2014/main" id="{2940E9F2-A27B-66B2-8531-BE5DD61141AA}"/>
              </a:ext>
            </a:extLst>
          </p:cNvPr>
          <p:cNvSpPr/>
          <p:nvPr>
            <p:custDataLst>
              <p:tags r:id="rId5"/>
            </p:custDataLst>
          </p:nvPr>
        </p:nvSpPr>
        <p:spPr bwMode="gray">
          <a:xfrm>
            <a:off x="6022194"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chemeClr val="bg1"/>
                </a:solidFill>
                <a:latin typeface="Arial" panose="020B0604020202020204" pitchFamily="34" charset="0"/>
                <a:cs typeface="Arial" panose="020B0604020202020204" pitchFamily="34" charset="0"/>
              </a:rPr>
              <a:t>Beispiel</a:t>
            </a:r>
            <a:endParaRPr lang="de-DE" sz="1400" b="1" dirty="0">
              <a:solidFill>
                <a:schemeClr val="bg1"/>
              </a:solidFill>
              <a:latin typeface="Arial" panose="020B0604020202020204" pitchFamily="34" charset="0"/>
              <a:cs typeface="Arial" panose="020B0604020202020204" pitchFamily="34" charset="0"/>
            </a:endParaRPr>
          </a:p>
        </p:txBody>
      </p:sp>
      <p:graphicFrame>
        <p:nvGraphicFramePr>
          <p:cNvPr id="21" name="Diagramm 20">
            <a:extLst>
              <a:ext uri="{FF2B5EF4-FFF2-40B4-BE49-F238E27FC236}">
                <a16:creationId xmlns:a16="http://schemas.microsoft.com/office/drawing/2014/main" id="{E0FF783E-BBAF-A21F-4BE1-9D0FFE1A8646}"/>
              </a:ext>
            </a:extLst>
          </p:cNvPr>
          <p:cNvGraphicFramePr/>
          <p:nvPr>
            <p:extLst>
              <p:ext uri="{D42A27DB-BD31-4B8C-83A1-F6EECF244321}">
                <p14:modId xmlns:p14="http://schemas.microsoft.com/office/powerpoint/2010/main" val="999132796"/>
              </p:ext>
            </p:extLst>
          </p:nvPr>
        </p:nvGraphicFramePr>
        <p:xfrm>
          <a:off x="8243779" y="1007890"/>
          <a:ext cx="3040769" cy="1868557"/>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6" name="Abgerundetes Rechteck 40">
            <a:extLst>
              <a:ext uri="{FF2B5EF4-FFF2-40B4-BE49-F238E27FC236}">
                <a16:creationId xmlns:a16="http://schemas.microsoft.com/office/drawing/2014/main" id="{38CE190E-EBAC-6E32-DC4E-9206C2CF408D}"/>
              </a:ext>
            </a:extLst>
          </p:cNvPr>
          <p:cNvSpPr/>
          <p:nvPr/>
        </p:nvSpPr>
        <p:spPr>
          <a:xfrm>
            <a:off x="338240" y="1650948"/>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7" name="Rechteck 6">
            <a:extLst>
              <a:ext uri="{FF2B5EF4-FFF2-40B4-BE49-F238E27FC236}">
                <a16:creationId xmlns:a16="http://schemas.microsoft.com/office/drawing/2014/main" id="{907D9327-2DD6-120C-E8D8-B1B071FAB266}"/>
              </a:ext>
            </a:extLst>
          </p:cNvPr>
          <p:cNvSpPr/>
          <p:nvPr>
            <p:custDataLst>
              <p:tags r:id="rId6"/>
            </p:custDataLst>
          </p:nvPr>
        </p:nvSpPr>
        <p:spPr bwMode="gray">
          <a:xfrm>
            <a:off x="549040"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1724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4AEE71B9-14DE-EABE-D8E6-905A465236EA}"/>
              </a:ext>
            </a:extLst>
          </p:cNvPr>
          <p:cNvSpPr/>
          <p:nvPr>
            <p:custDataLst>
              <p:tags r:id="rId1"/>
            </p:custDataLst>
          </p:nvPr>
        </p:nvSpPr>
        <p:spPr bwMode="gray">
          <a:xfrm>
            <a:off x="635696" y="1826545"/>
            <a:ext cx="8108253"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dirty="0"/>
          </a:p>
        </p:txBody>
      </p:sp>
      <p:sp>
        <p:nvSpPr>
          <p:cNvPr id="30" name="Abgerundetes Rechteck 40">
            <a:extLst>
              <a:ext uri="{FF2B5EF4-FFF2-40B4-BE49-F238E27FC236}">
                <a16:creationId xmlns:a16="http://schemas.microsoft.com/office/drawing/2014/main" id="{9AD7219B-738A-7AA0-BF7C-991627B97B43}"/>
              </a:ext>
            </a:extLst>
          </p:cNvPr>
          <p:cNvSpPr/>
          <p:nvPr/>
        </p:nvSpPr>
        <p:spPr>
          <a:xfrm>
            <a:off x="338240" y="1650948"/>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31" name="Rechteck 30">
            <a:extLst>
              <a:ext uri="{FF2B5EF4-FFF2-40B4-BE49-F238E27FC236}">
                <a16:creationId xmlns:a16="http://schemas.microsoft.com/office/drawing/2014/main" id="{C63A6693-5607-6D7B-A3DC-3223CB67BC1A}"/>
              </a:ext>
            </a:extLst>
          </p:cNvPr>
          <p:cNvSpPr/>
          <p:nvPr>
            <p:custDataLst>
              <p:tags r:id="rId2"/>
            </p:custDataLst>
          </p:nvPr>
        </p:nvSpPr>
        <p:spPr bwMode="gray">
          <a:xfrm>
            <a:off x="549040"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graphicFrame>
        <p:nvGraphicFramePr>
          <p:cNvPr id="6" name="Diagramm 5">
            <a:extLst>
              <a:ext uri="{FF2B5EF4-FFF2-40B4-BE49-F238E27FC236}">
                <a16:creationId xmlns:a16="http://schemas.microsoft.com/office/drawing/2014/main" id="{923F93BD-8D6A-EDA2-0AC2-223760C99E52}"/>
              </a:ext>
            </a:extLst>
          </p:cNvPr>
          <p:cNvGraphicFramePr/>
          <p:nvPr>
            <p:extLst>
              <p:ext uri="{D42A27DB-BD31-4B8C-83A1-F6EECF244321}">
                <p14:modId xmlns:p14="http://schemas.microsoft.com/office/powerpoint/2010/main" val="2843988597"/>
              </p:ext>
            </p:extLst>
          </p:nvPr>
        </p:nvGraphicFramePr>
        <p:xfrm>
          <a:off x="6370522" y="586384"/>
          <a:ext cx="4582199" cy="28157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Rechteck 8">
            <a:extLst>
              <a:ext uri="{FF2B5EF4-FFF2-40B4-BE49-F238E27FC236}">
                <a16:creationId xmlns:a16="http://schemas.microsoft.com/office/drawing/2014/main" id="{10B2E107-BCFA-51DB-8320-8E4348A42CAA}"/>
              </a:ext>
            </a:extLst>
          </p:cNvPr>
          <p:cNvSpPr/>
          <p:nvPr>
            <p:custDataLst>
              <p:tags r:id="rId3"/>
            </p:custDataLst>
          </p:nvPr>
        </p:nvSpPr>
        <p:spPr bwMode="gray">
          <a:xfrm>
            <a:off x="851721" y="2304847"/>
            <a:ext cx="7457889"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endParaRPr lang="de-DE" sz="1600" dirty="0">
              <a:solidFill>
                <a:srgbClr val="58595B"/>
              </a:solidFill>
            </a:endParaRPr>
          </a:p>
          <a:p>
            <a:pPr>
              <a:lnSpc>
                <a:spcPts val="2220"/>
              </a:lnSpc>
            </a:pP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r>
          </a:p>
          <a:p>
            <a:pPr>
              <a:lnSpc>
                <a:spcPts val="2220"/>
              </a:lnSpc>
            </a:pPr>
            <a:r>
              <a:rPr lang="de-DE" sz="1600" dirty="0">
                <a:solidFill>
                  <a:srgbClr val="58595B"/>
                </a:solidFill>
              </a:rPr>
              <a:t>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rebum.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a:t>
            </a:r>
          </a:p>
          <a:p>
            <a:pPr>
              <a:lnSpc>
                <a:spcPts val="2220"/>
              </a:lnSpc>
            </a:pPr>
            <a:endParaRPr lang="de-DE" sz="1600" dirty="0">
              <a:solidFill>
                <a:srgbClr val="58595B"/>
              </a:solidFill>
            </a:endParaRPr>
          </a:p>
          <a:p>
            <a:pPr>
              <a:lnSpc>
                <a:spcPts val="2220"/>
              </a:lnSpc>
            </a:pPr>
            <a:endParaRPr lang="de-DE" sz="1600" dirty="0">
              <a:solidFill>
                <a:srgbClr val="58595B"/>
              </a:solidFill>
            </a:endParaRPr>
          </a:p>
        </p:txBody>
      </p:sp>
    </p:spTree>
    <p:extLst>
      <p:ext uri="{BB962C8B-B14F-4D97-AF65-F5344CB8AC3E}">
        <p14:creationId xmlns:p14="http://schemas.microsoft.com/office/powerpoint/2010/main" val="338653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005ECE9-738A-ACC6-C11A-F822A534E278}"/>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17" name="Textplatzhalter 16">
            <a:extLst>
              <a:ext uri="{FF2B5EF4-FFF2-40B4-BE49-F238E27FC236}">
                <a16:creationId xmlns:a16="http://schemas.microsoft.com/office/drawing/2014/main" id="{7FAA974C-A4C5-6E79-5D29-59F7B2FE659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75D624A1-3B87-EB0E-3B2A-8E1BFFED993D}"/>
              </a:ext>
            </a:extLst>
          </p:cNvPr>
          <p:cNvSpPr>
            <a:spLocks noGrp="1"/>
          </p:cNvSpPr>
          <p:nvPr>
            <p:ph type="title"/>
          </p:nvPr>
        </p:nvSpPr>
        <p:spPr/>
        <p:txBody>
          <a:bodyPr/>
          <a:lstStyle/>
          <a:p>
            <a:r>
              <a:rPr lang="de-DE" dirty="0"/>
              <a:t>Farbige </a:t>
            </a:r>
            <a:r>
              <a:rPr lang="de-DE" dirty="0" err="1"/>
              <a:t>Textboxen</a:t>
            </a:r>
            <a:endParaRPr lang="de-DE" dirty="0"/>
          </a:p>
        </p:txBody>
      </p:sp>
      <p:sp>
        <p:nvSpPr>
          <p:cNvPr id="16" name="Textplatzhalter 15">
            <a:extLst>
              <a:ext uri="{FF2B5EF4-FFF2-40B4-BE49-F238E27FC236}">
                <a16:creationId xmlns:a16="http://schemas.microsoft.com/office/drawing/2014/main" id="{E309FE82-CB5F-F582-8B1A-1FA68C2F985F}"/>
              </a:ext>
            </a:extLst>
          </p:cNvPr>
          <p:cNvSpPr>
            <a:spLocks noGrp="1"/>
          </p:cNvSpPr>
          <p:nvPr>
            <p:ph type="body" sz="quarter" idx="11"/>
          </p:nvPr>
        </p:nvSpPr>
        <p:spPr/>
        <p:txBody>
          <a:bodyPr/>
          <a:lstStyle/>
          <a:p>
            <a:endParaRPr lang="de-DE"/>
          </a:p>
        </p:txBody>
      </p:sp>
      <p:sp>
        <p:nvSpPr>
          <p:cNvPr id="8" name="Rechteck 7">
            <a:extLst>
              <a:ext uri="{FF2B5EF4-FFF2-40B4-BE49-F238E27FC236}">
                <a16:creationId xmlns:a16="http://schemas.microsoft.com/office/drawing/2014/main" id="{7BBC1FD4-B54F-954F-2265-D9EF7A606842}"/>
              </a:ext>
            </a:extLst>
          </p:cNvPr>
          <p:cNvSpPr/>
          <p:nvPr>
            <p:custDataLst>
              <p:tags r:id="rId1"/>
            </p:custDataLst>
          </p:nvPr>
        </p:nvSpPr>
        <p:spPr bwMode="gray">
          <a:xfrm>
            <a:off x="567458" y="1854926"/>
            <a:ext cx="3282648" cy="4382493"/>
          </a:xfrm>
          <a:prstGeom prst="rect">
            <a:avLst/>
          </a:prstGeom>
          <a:solidFill>
            <a:srgbClr val="CBE8F4"/>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9" name="Rechteck 8">
            <a:extLst>
              <a:ext uri="{FF2B5EF4-FFF2-40B4-BE49-F238E27FC236}">
                <a16:creationId xmlns:a16="http://schemas.microsoft.com/office/drawing/2014/main" id="{5B7CFB21-158D-6490-E7D6-D3BCC2509D56}"/>
              </a:ext>
            </a:extLst>
          </p:cNvPr>
          <p:cNvSpPr/>
          <p:nvPr>
            <p:custDataLst>
              <p:tags r:id="rId2"/>
            </p:custDataLst>
          </p:nvPr>
        </p:nvSpPr>
        <p:spPr bwMode="gray">
          <a:xfrm>
            <a:off x="771923" y="2141736"/>
            <a:ext cx="2873718" cy="38088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rgbClr val="009CD7"/>
                </a:solidFill>
              </a:rPr>
              <a:t>Lorem</a:t>
            </a:r>
            <a:r>
              <a:rPr lang="de-DE" sz="1600" b="1" dirty="0">
                <a:solidFill>
                  <a:srgbClr val="009CD7"/>
                </a:solidFill>
              </a:rPr>
              <a:t> </a:t>
            </a:r>
            <a:r>
              <a:rPr lang="de-DE" sz="1600" b="1" dirty="0" err="1">
                <a:solidFill>
                  <a:srgbClr val="009CD7"/>
                </a:solidFill>
              </a:rPr>
              <a:t>ipsum</a:t>
            </a:r>
            <a:r>
              <a:rPr lang="de-DE" sz="1600" b="1" dirty="0">
                <a:solidFill>
                  <a:srgbClr val="009CD7"/>
                </a:solidFill>
              </a:rPr>
              <a:t> </a:t>
            </a:r>
          </a:p>
          <a:p>
            <a:pPr>
              <a:lnSpc>
                <a:spcPts val="2220"/>
              </a:lnSpc>
            </a:pPr>
            <a:r>
              <a:rPr lang="de-DE" sz="1600" dirty="0" err="1">
                <a:solidFill>
                  <a:srgbClr val="2699D1"/>
                </a:solidFill>
              </a:rPr>
              <a:t>Lorem</a:t>
            </a:r>
            <a:r>
              <a:rPr lang="de-DE" sz="1600" dirty="0">
                <a:solidFill>
                  <a:srgbClr val="2699D1"/>
                </a:solidFill>
              </a:rPr>
              <a:t> </a:t>
            </a:r>
            <a:r>
              <a:rPr lang="de-DE" sz="1600" dirty="0" err="1">
                <a:solidFill>
                  <a:srgbClr val="2699D1"/>
                </a:solidFill>
              </a:rPr>
              <a:t>ipsum</a:t>
            </a:r>
            <a:r>
              <a:rPr lang="de-DE" sz="1600" dirty="0">
                <a:solidFill>
                  <a:srgbClr val="2699D1"/>
                </a:solidFill>
              </a:rPr>
              <a:t> </a:t>
            </a:r>
            <a:r>
              <a:rPr lang="de-DE" sz="1600" dirty="0" err="1">
                <a:solidFill>
                  <a:srgbClr val="2699D1"/>
                </a:solidFill>
              </a:rPr>
              <a:t>dolor</a:t>
            </a:r>
            <a:r>
              <a:rPr lang="de-DE" sz="1600" dirty="0">
                <a:solidFill>
                  <a:srgbClr val="2699D1"/>
                </a:solidFill>
              </a:rPr>
              <a:t> </a:t>
            </a:r>
            <a:r>
              <a:rPr lang="de-DE" sz="1600" dirty="0" err="1">
                <a:solidFill>
                  <a:srgbClr val="2699D1"/>
                </a:solidFill>
              </a:rPr>
              <a:t>sit</a:t>
            </a:r>
            <a:r>
              <a:rPr lang="de-DE" sz="1600" dirty="0">
                <a:solidFill>
                  <a:srgbClr val="2699D1"/>
                </a:solidFill>
              </a:rPr>
              <a:t> </a:t>
            </a:r>
            <a:r>
              <a:rPr lang="de-DE" sz="1600" dirty="0" err="1">
                <a:solidFill>
                  <a:srgbClr val="2699D1"/>
                </a:solidFill>
              </a:rPr>
              <a:t>amet</a:t>
            </a:r>
            <a:r>
              <a:rPr lang="de-DE" sz="1600" dirty="0">
                <a:solidFill>
                  <a:srgbClr val="2699D1"/>
                </a:solidFill>
              </a:rPr>
              <a:t>, </a:t>
            </a:r>
            <a:r>
              <a:rPr lang="de-DE" sz="1600" dirty="0" err="1">
                <a:solidFill>
                  <a:srgbClr val="2699D1"/>
                </a:solidFill>
              </a:rPr>
              <a:t>consetetur</a:t>
            </a:r>
            <a:r>
              <a:rPr lang="de-DE" sz="1600" dirty="0">
                <a:solidFill>
                  <a:srgbClr val="2699D1"/>
                </a:solidFill>
              </a:rPr>
              <a:t> </a:t>
            </a:r>
            <a:r>
              <a:rPr lang="de-DE" sz="1600" dirty="0" err="1">
                <a:solidFill>
                  <a:srgbClr val="2699D1"/>
                </a:solidFill>
              </a:rPr>
              <a:t>sadipscing</a:t>
            </a:r>
            <a:r>
              <a:rPr lang="de-DE" sz="1600" dirty="0">
                <a:solidFill>
                  <a:srgbClr val="2699D1"/>
                </a:solidFill>
              </a:rPr>
              <a:t> </a:t>
            </a:r>
            <a:r>
              <a:rPr lang="de-DE" sz="1600" dirty="0" err="1">
                <a:solidFill>
                  <a:srgbClr val="2699D1"/>
                </a:solidFill>
              </a:rPr>
              <a:t>elitr</a:t>
            </a:r>
            <a:r>
              <a:rPr lang="de-DE" sz="1600" dirty="0">
                <a:solidFill>
                  <a:srgbClr val="2699D1"/>
                </a:solidFill>
              </a:rPr>
              <a:t>, sed </a:t>
            </a:r>
            <a:r>
              <a:rPr lang="de-DE" sz="1600" dirty="0" err="1">
                <a:solidFill>
                  <a:srgbClr val="2699D1"/>
                </a:solidFill>
              </a:rPr>
              <a:t>diam</a:t>
            </a:r>
            <a:r>
              <a:rPr lang="de-DE" sz="1600" dirty="0">
                <a:solidFill>
                  <a:srgbClr val="2699D1"/>
                </a:solidFill>
              </a:rPr>
              <a:t> </a:t>
            </a:r>
            <a:r>
              <a:rPr lang="de-DE" sz="1600" dirty="0" err="1">
                <a:solidFill>
                  <a:srgbClr val="2699D1"/>
                </a:solidFill>
              </a:rPr>
              <a:t>nonumy</a:t>
            </a:r>
            <a:r>
              <a:rPr lang="de-DE" sz="1600" dirty="0">
                <a:solidFill>
                  <a:srgbClr val="2699D1"/>
                </a:solidFill>
              </a:rPr>
              <a:t> </a:t>
            </a:r>
            <a:r>
              <a:rPr lang="de-DE" sz="1600" dirty="0" err="1">
                <a:solidFill>
                  <a:srgbClr val="2699D1"/>
                </a:solidFill>
              </a:rPr>
              <a:t>eirmod</a:t>
            </a:r>
            <a:r>
              <a:rPr lang="de-DE" sz="1600" dirty="0">
                <a:solidFill>
                  <a:srgbClr val="2699D1"/>
                </a:solidFill>
              </a:rPr>
              <a:t> </a:t>
            </a:r>
            <a:r>
              <a:rPr lang="de-DE" sz="1600" dirty="0" err="1">
                <a:solidFill>
                  <a:srgbClr val="2699D1"/>
                </a:solidFill>
              </a:rPr>
              <a:t>tempor</a:t>
            </a:r>
            <a:r>
              <a:rPr lang="de-DE" sz="1600" dirty="0">
                <a:solidFill>
                  <a:srgbClr val="2699D1"/>
                </a:solidFill>
              </a:rPr>
              <a:t> </a:t>
            </a:r>
            <a:r>
              <a:rPr lang="de-DE" sz="1600" dirty="0" err="1">
                <a:solidFill>
                  <a:srgbClr val="2699D1"/>
                </a:solidFill>
              </a:rPr>
              <a:t>invidunt</a:t>
            </a:r>
            <a:r>
              <a:rPr lang="de-DE" sz="1600" dirty="0">
                <a:solidFill>
                  <a:srgbClr val="2699D1"/>
                </a:solidFill>
              </a:rPr>
              <a:t> </a:t>
            </a:r>
            <a:r>
              <a:rPr lang="de-DE" sz="1600" dirty="0" err="1">
                <a:solidFill>
                  <a:srgbClr val="2699D1"/>
                </a:solidFill>
              </a:rPr>
              <a:t>ut</a:t>
            </a:r>
            <a:r>
              <a:rPr lang="de-DE" sz="1600" dirty="0">
                <a:solidFill>
                  <a:srgbClr val="2699D1"/>
                </a:solidFill>
              </a:rPr>
              <a:t> </a:t>
            </a:r>
            <a:r>
              <a:rPr lang="de-DE" sz="1600" dirty="0" err="1">
                <a:solidFill>
                  <a:srgbClr val="2699D1"/>
                </a:solidFill>
              </a:rPr>
              <a:t>labore</a:t>
            </a:r>
            <a:r>
              <a:rPr lang="de-DE" sz="1600" dirty="0">
                <a:solidFill>
                  <a:srgbClr val="2699D1"/>
                </a:solidFill>
              </a:rPr>
              <a:t> et </a:t>
            </a:r>
            <a:r>
              <a:rPr lang="de-DE" sz="1600" dirty="0" err="1">
                <a:solidFill>
                  <a:srgbClr val="2699D1"/>
                </a:solidFill>
              </a:rPr>
              <a:t>dolore</a:t>
            </a:r>
            <a:r>
              <a:rPr lang="de-DE" sz="1600" dirty="0">
                <a:solidFill>
                  <a:srgbClr val="2699D1"/>
                </a:solidFill>
              </a:rPr>
              <a:t> magna </a:t>
            </a:r>
            <a:r>
              <a:rPr lang="de-DE" sz="1600" dirty="0" err="1">
                <a:solidFill>
                  <a:srgbClr val="2699D1"/>
                </a:solidFill>
              </a:rPr>
              <a:t>aliquyam</a:t>
            </a:r>
            <a:r>
              <a:rPr lang="de-DE" sz="1600" dirty="0">
                <a:solidFill>
                  <a:srgbClr val="2699D1"/>
                </a:solidFill>
              </a:rPr>
              <a:t> erat, sed </a:t>
            </a:r>
            <a:r>
              <a:rPr lang="de-DE" sz="1600" dirty="0" err="1">
                <a:solidFill>
                  <a:srgbClr val="2699D1"/>
                </a:solidFill>
              </a:rPr>
              <a:t>diam</a:t>
            </a:r>
            <a:r>
              <a:rPr lang="de-DE" sz="1600" dirty="0">
                <a:solidFill>
                  <a:srgbClr val="2699D1"/>
                </a:solidFill>
              </a:rPr>
              <a:t> </a:t>
            </a:r>
            <a:r>
              <a:rPr lang="de-DE" sz="1600" dirty="0" err="1">
                <a:solidFill>
                  <a:srgbClr val="2699D1"/>
                </a:solidFill>
              </a:rPr>
              <a:t>voluptua</a:t>
            </a:r>
            <a:r>
              <a:rPr lang="de-DE" sz="1600" dirty="0">
                <a:solidFill>
                  <a:srgbClr val="2699D1"/>
                </a:solidFill>
              </a:rPr>
              <a:t>. At </a:t>
            </a:r>
            <a:r>
              <a:rPr lang="de-DE" sz="1600" dirty="0" err="1">
                <a:solidFill>
                  <a:srgbClr val="2699D1"/>
                </a:solidFill>
              </a:rPr>
              <a:t>vero</a:t>
            </a:r>
            <a:r>
              <a:rPr lang="de-DE" sz="1600" dirty="0">
                <a:solidFill>
                  <a:srgbClr val="2699D1"/>
                </a:solidFill>
              </a:rPr>
              <a:t> </a:t>
            </a:r>
            <a:r>
              <a:rPr lang="de-DE" sz="1600" dirty="0" err="1">
                <a:solidFill>
                  <a:srgbClr val="2699D1"/>
                </a:solidFill>
              </a:rPr>
              <a:t>eos</a:t>
            </a:r>
            <a:r>
              <a:rPr lang="de-DE" sz="1600" dirty="0">
                <a:solidFill>
                  <a:srgbClr val="2699D1"/>
                </a:solidFill>
              </a:rPr>
              <a:t> et </a:t>
            </a:r>
            <a:r>
              <a:rPr lang="de-DE" sz="1600" dirty="0" err="1">
                <a:solidFill>
                  <a:srgbClr val="2699D1"/>
                </a:solidFill>
              </a:rPr>
              <a:t>accusam</a:t>
            </a:r>
            <a:r>
              <a:rPr lang="de-DE" sz="1600" dirty="0">
                <a:solidFill>
                  <a:srgbClr val="2699D1"/>
                </a:solidFill>
              </a:rPr>
              <a:t> et </a:t>
            </a:r>
            <a:r>
              <a:rPr lang="de-DE" sz="1600" dirty="0" err="1">
                <a:solidFill>
                  <a:srgbClr val="2699D1"/>
                </a:solidFill>
              </a:rPr>
              <a:t>justo</a:t>
            </a:r>
            <a:r>
              <a:rPr lang="de-DE" sz="1600" dirty="0">
                <a:solidFill>
                  <a:srgbClr val="2699D1"/>
                </a:solidFill>
              </a:rPr>
              <a:t> </a:t>
            </a:r>
            <a:r>
              <a:rPr lang="de-DE" sz="1600" dirty="0" err="1">
                <a:solidFill>
                  <a:srgbClr val="2699D1"/>
                </a:solidFill>
              </a:rPr>
              <a:t>duo</a:t>
            </a:r>
            <a:r>
              <a:rPr lang="de-DE" sz="1600" dirty="0">
                <a:solidFill>
                  <a:srgbClr val="2699D1"/>
                </a:solidFill>
              </a:rPr>
              <a:t> </a:t>
            </a:r>
            <a:r>
              <a:rPr lang="de-DE" sz="1600" dirty="0" err="1">
                <a:solidFill>
                  <a:srgbClr val="2699D1"/>
                </a:solidFill>
              </a:rPr>
              <a:t>dolores</a:t>
            </a:r>
            <a:r>
              <a:rPr lang="de-DE" sz="1600" dirty="0">
                <a:solidFill>
                  <a:srgbClr val="2699D1"/>
                </a:solidFill>
              </a:rPr>
              <a:t> et </a:t>
            </a:r>
            <a:r>
              <a:rPr lang="de-DE" sz="1600" dirty="0" err="1">
                <a:solidFill>
                  <a:srgbClr val="2699D1"/>
                </a:solidFill>
              </a:rPr>
              <a:t>ea</a:t>
            </a:r>
            <a:r>
              <a:rPr lang="de-DE" sz="1600" dirty="0">
                <a:solidFill>
                  <a:srgbClr val="2699D1"/>
                </a:solidFill>
              </a:rPr>
              <a:t> </a:t>
            </a:r>
            <a:r>
              <a:rPr lang="de-DE" sz="1600" dirty="0" err="1">
                <a:solidFill>
                  <a:srgbClr val="2699D1"/>
                </a:solidFill>
              </a:rPr>
              <a:t>rebum</a:t>
            </a:r>
            <a:r>
              <a:rPr lang="de-DE" sz="1600" dirty="0">
                <a:solidFill>
                  <a:srgbClr val="2699D1"/>
                </a:solidFill>
              </a:rPr>
              <a:t>. </a:t>
            </a:r>
            <a:r>
              <a:rPr lang="de-DE" sz="1600" dirty="0" err="1">
                <a:solidFill>
                  <a:srgbClr val="2699D1"/>
                </a:solidFill>
              </a:rPr>
              <a:t>Lorem</a:t>
            </a:r>
            <a:r>
              <a:rPr lang="de-DE" sz="1600" dirty="0">
                <a:solidFill>
                  <a:srgbClr val="2699D1"/>
                </a:solidFill>
              </a:rPr>
              <a:t> </a:t>
            </a:r>
            <a:r>
              <a:rPr lang="de-DE" sz="1600" dirty="0" err="1">
                <a:solidFill>
                  <a:srgbClr val="2699D1"/>
                </a:solidFill>
              </a:rPr>
              <a:t>ipsum</a:t>
            </a:r>
            <a:r>
              <a:rPr lang="de-DE" sz="1600" dirty="0">
                <a:solidFill>
                  <a:srgbClr val="2699D1"/>
                </a:solidFill>
              </a:rPr>
              <a:t> </a:t>
            </a:r>
            <a:r>
              <a:rPr lang="de-DE" sz="1600" dirty="0" err="1">
                <a:solidFill>
                  <a:srgbClr val="2699D1"/>
                </a:solidFill>
              </a:rPr>
              <a:t>dolor</a:t>
            </a:r>
            <a:r>
              <a:rPr lang="de-DE" sz="1600" dirty="0">
                <a:solidFill>
                  <a:srgbClr val="2699D1"/>
                </a:solidFill>
              </a:rPr>
              <a:t> </a:t>
            </a:r>
            <a:r>
              <a:rPr lang="de-DE" sz="1600" dirty="0" err="1">
                <a:solidFill>
                  <a:srgbClr val="2699D1"/>
                </a:solidFill>
              </a:rPr>
              <a:t>sit</a:t>
            </a:r>
            <a:r>
              <a:rPr lang="de-DE" sz="1600" dirty="0">
                <a:solidFill>
                  <a:srgbClr val="2699D1"/>
                </a:solidFill>
              </a:rPr>
              <a:t> </a:t>
            </a:r>
            <a:r>
              <a:rPr lang="de-DE" sz="1600" dirty="0" err="1">
                <a:solidFill>
                  <a:srgbClr val="2699D1"/>
                </a:solidFill>
              </a:rPr>
              <a:t>amet</a:t>
            </a:r>
            <a:r>
              <a:rPr lang="de-DE" sz="1600" dirty="0">
                <a:solidFill>
                  <a:srgbClr val="2699D1"/>
                </a:solidFill>
              </a:rPr>
              <a:t>, </a:t>
            </a:r>
            <a:r>
              <a:rPr lang="de-DE" sz="1600" dirty="0" err="1">
                <a:solidFill>
                  <a:srgbClr val="2699D1"/>
                </a:solidFill>
              </a:rPr>
              <a:t>consetetur</a:t>
            </a:r>
            <a:r>
              <a:rPr lang="de-DE" sz="1600" dirty="0">
                <a:solidFill>
                  <a:srgbClr val="2699D1"/>
                </a:solidFill>
              </a:rPr>
              <a:t> </a:t>
            </a:r>
            <a:r>
              <a:rPr lang="de-DE" sz="1600" dirty="0" err="1">
                <a:solidFill>
                  <a:srgbClr val="2699D1"/>
                </a:solidFill>
              </a:rPr>
              <a:t>sadipscing</a:t>
            </a:r>
            <a:r>
              <a:rPr lang="de-DE" sz="1600" dirty="0">
                <a:solidFill>
                  <a:srgbClr val="2699D1"/>
                </a:solidFill>
              </a:rPr>
              <a:t> </a:t>
            </a:r>
            <a:r>
              <a:rPr lang="de-DE" sz="1600" dirty="0" err="1">
                <a:solidFill>
                  <a:srgbClr val="2699D1"/>
                </a:solidFill>
              </a:rPr>
              <a:t>elitr</a:t>
            </a:r>
            <a:r>
              <a:rPr lang="de-DE" sz="1600" dirty="0">
                <a:solidFill>
                  <a:srgbClr val="2699D1"/>
                </a:solidFill>
              </a:rPr>
              <a:t>. Lorem </a:t>
            </a:r>
            <a:r>
              <a:rPr lang="de-DE" sz="1600" dirty="0" err="1">
                <a:solidFill>
                  <a:srgbClr val="2699D1"/>
                </a:solidFill>
              </a:rPr>
              <a:t>ipsum</a:t>
            </a:r>
            <a:r>
              <a:rPr lang="de-DE" sz="1600" dirty="0">
                <a:solidFill>
                  <a:srgbClr val="2699D1"/>
                </a:solidFill>
              </a:rPr>
              <a:t> </a:t>
            </a:r>
            <a:r>
              <a:rPr lang="de-DE" sz="1600" dirty="0" err="1">
                <a:solidFill>
                  <a:srgbClr val="2699D1"/>
                </a:solidFill>
              </a:rPr>
              <a:t>dolor</a:t>
            </a:r>
            <a:r>
              <a:rPr lang="de-DE" sz="1600" dirty="0">
                <a:solidFill>
                  <a:srgbClr val="2699D1"/>
                </a:solidFill>
              </a:rPr>
              <a:t> </a:t>
            </a:r>
            <a:r>
              <a:rPr lang="de-DE" sz="1600" dirty="0" err="1">
                <a:solidFill>
                  <a:srgbClr val="2699D1"/>
                </a:solidFill>
              </a:rPr>
              <a:t>sit</a:t>
            </a:r>
            <a:r>
              <a:rPr lang="de-DE" sz="1600" dirty="0">
                <a:solidFill>
                  <a:srgbClr val="2699D1"/>
                </a:solidFill>
              </a:rPr>
              <a:t> </a:t>
            </a:r>
            <a:r>
              <a:rPr lang="de-DE" sz="1600" dirty="0" err="1">
                <a:solidFill>
                  <a:srgbClr val="2699D1"/>
                </a:solidFill>
              </a:rPr>
              <a:t>amet</a:t>
            </a:r>
            <a:r>
              <a:rPr lang="de-DE" sz="1600" dirty="0">
                <a:solidFill>
                  <a:srgbClr val="2699D1"/>
                </a:solidFill>
              </a:rPr>
              <a:t>, consetetur </a:t>
            </a:r>
            <a:r>
              <a:rPr lang="de-DE" sz="1600" dirty="0" err="1">
                <a:solidFill>
                  <a:srgbClr val="2699D1"/>
                </a:solidFill>
              </a:rPr>
              <a:t>sadipscing</a:t>
            </a:r>
            <a:r>
              <a:rPr lang="de-DE" sz="1600" dirty="0">
                <a:solidFill>
                  <a:srgbClr val="2699D1"/>
                </a:solidFill>
              </a:rPr>
              <a:t> elitr.</a:t>
            </a:r>
          </a:p>
        </p:txBody>
      </p:sp>
      <p:sp>
        <p:nvSpPr>
          <p:cNvPr id="10" name="Rechteck 9">
            <a:extLst>
              <a:ext uri="{FF2B5EF4-FFF2-40B4-BE49-F238E27FC236}">
                <a16:creationId xmlns:a16="http://schemas.microsoft.com/office/drawing/2014/main" id="{B69D36BD-4EB5-513C-2519-672CB0D84269}"/>
              </a:ext>
            </a:extLst>
          </p:cNvPr>
          <p:cNvSpPr/>
          <p:nvPr>
            <p:custDataLst>
              <p:tags r:id="rId3"/>
            </p:custDataLst>
          </p:nvPr>
        </p:nvSpPr>
        <p:spPr bwMode="gray">
          <a:xfrm>
            <a:off x="4257142" y="1854926"/>
            <a:ext cx="3282648" cy="4382493"/>
          </a:xfrm>
          <a:prstGeom prst="rect">
            <a:avLst/>
          </a:prstGeom>
          <a:solidFill>
            <a:srgbClr val="73C4F0"/>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11" name="Rechteck 10">
            <a:extLst>
              <a:ext uri="{FF2B5EF4-FFF2-40B4-BE49-F238E27FC236}">
                <a16:creationId xmlns:a16="http://schemas.microsoft.com/office/drawing/2014/main" id="{F44E651D-9BDE-6D34-4F51-56C8334E8805}"/>
              </a:ext>
            </a:extLst>
          </p:cNvPr>
          <p:cNvSpPr/>
          <p:nvPr>
            <p:custDataLst>
              <p:tags r:id="rId4"/>
            </p:custDataLst>
          </p:nvPr>
        </p:nvSpPr>
        <p:spPr bwMode="gray">
          <a:xfrm>
            <a:off x="4461607" y="2141736"/>
            <a:ext cx="2873718" cy="38088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chemeClr val="bg1"/>
                </a:solidFill>
              </a:rPr>
              <a:t>Lorem</a:t>
            </a:r>
            <a:r>
              <a:rPr lang="de-DE" sz="1600" b="1" dirty="0">
                <a:solidFill>
                  <a:schemeClr val="bg1"/>
                </a:solidFill>
              </a:rPr>
              <a:t> </a:t>
            </a:r>
            <a:r>
              <a:rPr lang="de-DE" sz="1600" b="1" dirty="0" err="1">
                <a:solidFill>
                  <a:schemeClr val="bg1"/>
                </a:solidFill>
              </a:rPr>
              <a:t>ipsum</a:t>
            </a:r>
            <a:r>
              <a:rPr lang="de-DE" sz="1600" b="1" dirty="0">
                <a:solidFill>
                  <a:schemeClr val="bg1"/>
                </a:solidFill>
              </a:rPr>
              <a:t> </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magna </a:t>
            </a:r>
            <a:r>
              <a:rPr lang="de-DE" sz="1600" dirty="0" err="1">
                <a:solidFill>
                  <a:schemeClr val="bg1"/>
                </a:solidFill>
              </a:rPr>
              <a:t>aliquyam</a:t>
            </a:r>
            <a:r>
              <a:rPr lang="de-DE" sz="1600" dirty="0">
                <a:solidFill>
                  <a:schemeClr val="bg1"/>
                </a:solidFill>
              </a:rPr>
              <a:t> erat, sed </a:t>
            </a:r>
            <a:r>
              <a:rPr lang="de-DE" sz="1600" dirty="0" err="1">
                <a:solidFill>
                  <a:schemeClr val="bg1"/>
                </a:solidFill>
              </a:rPr>
              <a:t>diam</a:t>
            </a:r>
            <a:r>
              <a:rPr lang="de-DE" sz="1600" dirty="0">
                <a:solidFill>
                  <a:schemeClr val="bg1"/>
                </a:solidFill>
              </a:rPr>
              <a:t> </a:t>
            </a:r>
            <a:r>
              <a:rPr lang="de-DE" sz="1600" dirty="0" err="1">
                <a:solidFill>
                  <a:schemeClr val="bg1"/>
                </a:solidFill>
              </a:rPr>
              <a:t>voluptua</a:t>
            </a:r>
            <a:r>
              <a:rPr lang="de-DE" sz="1600" dirty="0">
                <a:solidFill>
                  <a:schemeClr val="bg1"/>
                </a:solidFill>
              </a:rPr>
              <a:t>. At </a:t>
            </a:r>
            <a:r>
              <a:rPr lang="de-DE" sz="1600" dirty="0" err="1">
                <a:solidFill>
                  <a:schemeClr val="bg1"/>
                </a:solidFill>
              </a:rPr>
              <a:t>vero</a:t>
            </a:r>
            <a:r>
              <a:rPr lang="de-DE" sz="1600" dirty="0">
                <a:solidFill>
                  <a:schemeClr val="bg1"/>
                </a:solidFill>
              </a:rPr>
              <a:t> </a:t>
            </a:r>
            <a:r>
              <a:rPr lang="de-DE" sz="1600" dirty="0" err="1">
                <a:solidFill>
                  <a:schemeClr val="bg1"/>
                </a:solidFill>
              </a:rPr>
              <a:t>eos</a:t>
            </a:r>
            <a:r>
              <a:rPr lang="de-DE" sz="1600" dirty="0">
                <a:solidFill>
                  <a:schemeClr val="bg1"/>
                </a:solidFill>
              </a:rPr>
              <a:t> et </a:t>
            </a:r>
            <a:r>
              <a:rPr lang="de-DE" sz="1600" dirty="0" err="1">
                <a:solidFill>
                  <a:schemeClr val="bg1"/>
                </a:solidFill>
              </a:rPr>
              <a:t>accusam</a:t>
            </a:r>
            <a:r>
              <a:rPr lang="de-DE" sz="1600" dirty="0">
                <a:solidFill>
                  <a:schemeClr val="bg1"/>
                </a:solidFill>
              </a:rPr>
              <a:t> et </a:t>
            </a:r>
            <a:r>
              <a:rPr lang="de-DE" sz="1600" dirty="0" err="1">
                <a:solidFill>
                  <a:schemeClr val="bg1"/>
                </a:solidFill>
              </a:rPr>
              <a:t>justo</a:t>
            </a:r>
            <a:r>
              <a:rPr lang="de-DE" sz="1600" dirty="0">
                <a:solidFill>
                  <a:schemeClr val="bg1"/>
                </a:solidFill>
              </a:rPr>
              <a:t> </a:t>
            </a:r>
            <a:r>
              <a:rPr lang="de-DE" sz="1600" dirty="0" err="1">
                <a:solidFill>
                  <a:schemeClr val="bg1"/>
                </a:solidFill>
              </a:rPr>
              <a:t>duo</a:t>
            </a:r>
            <a:r>
              <a:rPr lang="de-DE" sz="1600" dirty="0">
                <a:solidFill>
                  <a:schemeClr val="bg1"/>
                </a:solidFill>
              </a:rPr>
              <a:t> </a:t>
            </a:r>
            <a:r>
              <a:rPr lang="de-DE" sz="1600" dirty="0" err="1">
                <a:solidFill>
                  <a:schemeClr val="bg1"/>
                </a:solidFill>
              </a:rPr>
              <a:t>dolores</a:t>
            </a:r>
            <a:r>
              <a:rPr lang="de-DE" sz="1600" dirty="0">
                <a:solidFill>
                  <a:schemeClr val="bg1"/>
                </a:solidFill>
              </a:rPr>
              <a:t> et </a:t>
            </a:r>
            <a:r>
              <a:rPr lang="de-DE" sz="1600" dirty="0" err="1">
                <a:solidFill>
                  <a:schemeClr val="bg1"/>
                </a:solidFill>
              </a:rPr>
              <a:t>ea</a:t>
            </a:r>
            <a:r>
              <a:rPr lang="de-DE" sz="1600" dirty="0">
                <a:solidFill>
                  <a:schemeClr val="bg1"/>
                </a:solidFill>
              </a:rPr>
              <a:t> </a:t>
            </a:r>
            <a:r>
              <a:rPr lang="de-DE" sz="1600" dirty="0" err="1">
                <a:solidFill>
                  <a:schemeClr val="bg1"/>
                </a:solidFill>
              </a:rPr>
              <a:t>rebum</a:t>
            </a:r>
            <a:r>
              <a:rPr lang="de-DE" sz="1600" dirty="0">
                <a:solidFill>
                  <a:schemeClr val="bg1"/>
                </a:solidFill>
              </a:rPr>
              <a:t>. </a:t>
            </a: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Lorem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consetetur </a:t>
            </a:r>
            <a:r>
              <a:rPr lang="de-DE" sz="1600" dirty="0" err="1">
                <a:solidFill>
                  <a:schemeClr val="bg1"/>
                </a:solidFill>
              </a:rPr>
              <a:t>sadipscing</a:t>
            </a:r>
            <a:r>
              <a:rPr lang="de-DE" sz="1600" dirty="0">
                <a:solidFill>
                  <a:schemeClr val="bg1"/>
                </a:solidFill>
              </a:rPr>
              <a:t> elitr.</a:t>
            </a:r>
          </a:p>
        </p:txBody>
      </p:sp>
      <p:sp>
        <p:nvSpPr>
          <p:cNvPr id="12" name="Rechteck 11">
            <a:extLst>
              <a:ext uri="{FF2B5EF4-FFF2-40B4-BE49-F238E27FC236}">
                <a16:creationId xmlns:a16="http://schemas.microsoft.com/office/drawing/2014/main" id="{3345C5FF-3884-FF07-1F6D-8C62E35128BB}"/>
              </a:ext>
            </a:extLst>
          </p:cNvPr>
          <p:cNvSpPr/>
          <p:nvPr>
            <p:custDataLst>
              <p:tags r:id="rId5"/>
            </p:custDataLst>
          </p:nvPr>
        </p:nvSpPr>
        <p:spPr bwMode="gray">
          <a:xfrm>
            <a:off x="8010995" y="1854926"/>
            <a:ext cx="3282648" cy="4382493"/>
          </a:xfrm>
          <a:prstGeom prst="rect">
            <a:avLst/>
          </a:prstGeom>
          <a:solidFill>
            <a:srgbClr val="185AA8"/>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13" name="Rechteck 12">
            <a:extLst>
              <a:ext uri="{FF2B5EF4-FFF2-40B4-BE49-F238E27FC236}">
                <a16:creationId xmlns:a16="http://schemas.microsoft.com/office/drawing/2014/main" id="{3CBB4F20-A32D-B8CA-E718-DDEE43298D2D}"/>
              </a:ext>
            </a:extLst>
          </p:cNvPr>
          <p:cNvSpPr/>
          <p:nvPr>
            <p:custDataLst>
              <p:tags r:id="rId6"/>
            </p:custDataLst>
          </p:nvPr>
        </p:nvSpPr>
        <p:spPr bwMode="gray">
          <a:xfrm>
            <a:off x="8215460" y="2141736"/>
            <a:ext cx="2873718" cy="38088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chemeClr val="bg1"/>
                </a:solidFill>
              </a:rPr>
              <a:t>Lorem</a:t>
            </a:r>
            <a:r>
              <a:rPr lang="de-DE" sz="1600" b="1" dirty="0">
                <a:solidFill>
                  <a:schemeClr val="bg1"/>
                </a:solidFill>
              </a:rPr>
              <a:t> </a:t>
            </a:r>
            <a:r>
              <a:rPr lang="de-DE" sz="1600" b="1" dirty="0" err="1">
                <a:solidFill>
                  <a:schemeClr val="bg1"/>
                </a:solidFill>
              </a:rPr>
              <a:t>ipsum</a:t>
            </a:r>
            <a:r>
              <a:rPr lang="de-DE" sz="1600" b="1" dirty="0">
                <a:solidFill>
                  <a:schemeClr val="bg1"/>
                </a:solidFill>
              </a:rPr>
              <a:t> </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magna </a:t>
            </a:r>
            <a:r>
              <a:rPr lang="de-DE" sz="1600" dirty="0" err="1">
                <a:solidFill>
                  <a:schemeClr val="bg1"/>
                </a:solidFill>
              </a:rPr>
              <a:t>aliquyam</a:t>
            </a:r>
            <a:r>
              <a:rPr lang="de-DE" sz="1600" dirty="0">
                <a:solidFill>
                  <a:schemeClr val="bg1"/>
                </a:solidFill>
              </a:rPr>
              <a:t> erat, sed </a:t>
            </a:r>
            <a:r>
              <a:rPr lang="de-DE" sz="1600" dirty="0" err="1">
                <a:solidFill>
                  <a:schemeClr val="bg1"/>
                </a:solidFill>
              </a:rPr>
              <a:t>diam</a:t>
            </a:r>
            <a:r>
              <a:rPr lang="de-DE" sz="1600" dirty="0">
                <a:solidFill>
                  <a:schemeClr val="bg1"/>
                </a:solidFill>
              </a:rPr>
              <a:t> </a:t>
            </a:r>
            <a:r>
              <a:rPr lang="de-DE" sz="1600" dirty="0" err="1">
                <a:solidFill>
                  <a:schemeClr val="bg1"/>
                </a:solidFill>
              </a:rPr>
              <a:t>voluptua</a:t>
            </a:r>
            <a:r>
              <a:rPr lang="de-DE" sz="1600" dirty="0">
                <a:solidFill>
                  <a:schemeClr val="bg1"/>
                </a:solidFill>
              </a:rPr>
              <a:t>. At </a:t>
            </a:r>
            <a:r>
              <a:rPr lang="de-DE" sz="1600" dirty="0" err="1">
                <a:solidFill>
                  <a:schemeClr val="bg1"/>
                </a:solidFill>
              </a:rPr>
              <a:t>vero</a:t>
            </a:r>
            <a:r>
              <a:rPr lang="de-DE" sz="1600" dirty="0">
                <a:solidFill>
                  <a:schemeClr val="bg1"/>
                </a:solidFill>
              </a:rPr>
              <a:t> </a:t>
            </a:r>
            <a:r>
              <a:rPr lang="de-DE" sz="1600" dirty="0" err="1">
                <a:solidFill>
                  <a:schemeClr val="bg1"/>
                </a:solidFill>
              </a:rPr>
              <a:t>eos</a:t>
            </a:r>
            <a:r>
              <a:rPr lang="de-DE" sz="1600" dirty="0">
                <a:solidFill>
                  <a:schemeClr val="bg1"/>
                </a:solidFill>
              </a:rPr>
              <a:t> et </a:t>
            </a:r>
            <a:r>
              <a:rPr lang="de-DE" sz="1600" dirty="0" err="1">
                <a:solidFill>
                  <a:schemeClr val="bg1"/>
                </a:solidFill>
              </a:rPr>
              <a:t>accusam</a:t>
            </a:r>
            <a:r>
              <a:rPr lang="de-DE" sz="1600" dirty="0">
                <a:solidFill>
                  <a:schemeClr val="bg1"/>
                </a:solidFill>
              </a:rPr>
              <a:t> et </a:t>
            </a:r>
            <a:r>
              <a:rPr lang="de-DE" sz="1600" dirty="0" err="1">
                <a:solidFill>
                  <a:schemeClr val="bg1"/>
                </a:solidFill>
              </a:rPr>
              <a:t>justo</a:t>
            </a:r>
            <a:r>
              <a:rPr lang="de-DE" sz="1600" dirty="0">
                <a:solidFill>
                  <a:schemeClr val="bg1"/>
                </a:solidFill>
              </a:rPr>
              <a:t> </a:t>
            </a:r>
            <a:r>
              <a:rPr lang="de-DE" sz="1600" dirty="0" err="1">
                <a:solidFill>
                  <a:schemeClr val="bg1"/>
                </a:solidFill>
              </a:rPr>
              <a:t>duo</a:t>
            </a:r>
            <a:r>
              <a:rPr lang="de-DE" sz="1600" dirty="0">
                <a:solidFill>
                  <a:schemeClr val="bg1"/>
                </a:solidFill>
              </a:rPr>
              <a:t> </a:t>
            </a:r>
            <a:r>
              <a:rPr lang="de-DE" sz="1600" dirty="0" err="1">
                <a:solidFill>
                  <a:schemeClr val="bg1"/>
                </a:solidFill>
              </a:rPr>
              <a:t>dolores</a:t>
            </a:r>
            <a:r>
              <a:rPr lang="de-DE" sz="1600" dirty="0">
                <a:solidFill>
                  <a:schemeClr val="bg1"/>
                </a:solidFill>
              </a:rPr>
              <a:t> et </a:t>
            </a:r>
            <a:r>
              <a:rPr lang="de-DE" sz="1600" dirty="0" err="1">
                <a:solidFill>
                  <a:schemeClr val="bg1"/>
                </a:solidFill>
              </a:rPr>
              <a:t>ea</a:t>
            </a:r>
            <a:r>
              <a:rPr lang="de-DE" sz="1600" dirty="0">
                <a:solidFill>
                  <a:schemeClr val="bg1"/>
                </a:solidFill>
              </a:rPr>
              <a:t> </a:t>
            </a:r>
            <a:r>
              <a:rPr lang="de-DE" sz="1600" dirty="0" err="1">
                <a:solidFill>
                  <a:schemeClr val="bg1"/>
                </a:solidFill>
              </a:rPr>
              <a:t>rebum</a:t>
            </a:r>
            <a:r>
              <a:rPr lang="de-DE" sz="1600" dirty="0">
                <a:solidFill>
                  <a:schemeClr val="bg1"/>
                </a:solidFill>
              </a:rPr>
              <a:t>. </a:t>
            </a: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Lorem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consetetur </a:t>
            </a:r>
            <a:r>
              <a:rPr lang="de-DE" sz="1600" dirty="0" err="1">
                <a:solidFill>
                  <a:schemeClr val="bg1"/>
                </a:solidFill>
              </a:rPr>
              <a:t>sadipscing</a:t>
            </a:r>
            <a:r>
              <a:rPr lang="de-DE" sz="1600" dirty="0">
                <a:solidFill>
                  <a:schemeClr val="bg1"/>
                </a:solidFill>
              </a:rPr>
              <a:t> elitr.</a:t>
            </a:r>
          </a:p>
        </p:txBody>
      </p:sp>
      <p:sp>
        <p:nvSpPr>
          <p:cNvPr id="14" name="Oval 10">
            <a:extLst>
              <a:ext uri="{FF2B5EF4-FFF2-40B4-BE49-F238E27FC236}">
                <a16:creationId xmlns:a16="http://schemas.microsoft.com/office/drawing/2014/main" id="{D53B2E78-E5F5-736C-F266-1C2CAAF563AD}"/>
              </a:ext>
            </a:extLst>
          </p:cNvPr>
          <p:cNvSpPr/>
          <p:nvPr/>
        </p:nvSpPr>
        <p:spPr>
          <a:xfrm>
            <a:off x="2840509" y="1396286"/>
            <a:ext cx="917280" cy="917280"/>
          </a:xfrm>
          <a:prstGeom prst="ellipse">
            <a:avLst/>
          </a:prstGeom>
          <a:solidFill>
            <a:srgbClr val="EE7F00"/>
          </a:solidFill>
          <a:ln>
            <a:noFill/>
          </a:ln>
          <a:effectLst>
            <a:outerShdw blurRad="330200" dist="254000" dir="5460000" sx="99000" sy="99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F4B2302B-194E-9257-66AF-955D9C319C83}"/>
              </a:ext>
            </a:extLst>
          </p:cNvPr>
          <p:cNvPicPr>
            <a:picLocks noChangeAspect="1"/>
          </p:cNvPicPr>
          <p:nvPr/>
        </p:nvPicPr>
        <p:blipFill>
          <a:blip r:embed="rId8"/>
          <a:stretch>
            <a:fillRect/>
          </a:stretch>
        </p:blipFill>
        <p:spPr>
          <a:xfrm>
            <a:off x="3057525" y="1609341"/>
            <a:ext cx="483248" cy="491170"/>
          </a:xfrm>
          <a:prstGeom prst="rect">
            <a:avLst/>
          </a:prstGeom>
        </p:spPr>
      </p:pic>
    </p:spTree>
    <p:extLst>
      <p:ext uri="{BB962C8B-B14F-4D97-AF65-F5344CB8AC3E}">
        <p14:creationId xmlns:p14="http://schemas.microsoft.com/office/powerpoint/2010/main" val="208621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CC1C29A-F870-DF37-8F8C-2B68AD73998B}"/>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5439A3AF-60C4-924D-1D94-142844C6155D}"/>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B7F042CD-291D-6809-D93B-F709A7AAA92B}"/>
              </a:ext>
            </a:extLst>
          </p:cNvPr>
          <p:cNvSpPr>
            <a:spLocks noGrp="1"/>
          </p:cNvSpPr>
          <p:nvPr>
            <p:ph type="title"/>
          </p:nvPr>
        </p:nvSpPr>
        <p:spPr>
          <a:xfrm>
            <a:off x="270000" y="215746"/>
            <a:ext cx="9671012" cy="353943"/>
          </a:xfrm>
        </p:spPr>
        <p:txBody>
          <a:bodyPr/>
          <a:lstStyle/>
          <a:p>
            <a:r>
              <a:rPr lang="de-DE" dirty="0"/>
              <a:t>Emojis</a:t>
            </a:r>
          </a:p>
        </p:txBody>
      </p:sp>
      <p:pic>
        <p:nvPicPr>
          <p:cNvPr id="61" name="Grafik 60">
            <a:extLst>
              <a:ext uri="{FF2B5EF4-FFF2-40B4-BE49-F238E27FC236}">
                <a16:creationId xmlns:a16="http://schemas.microsoft.com/office/drawing/2014/main" id="{7D5FC29C-59A5-0D38-3239-B513CBCFE9A1}"/>
              </a:ext>
            </a:extLst>
          </p:cNvPr>
          <p:cNvPicPr>
            <a:picLocks noChangeAspect="1"/>
          </p:cNvPicPr>
          <p:nvPr/>
        </p:nvPicPr>
        <p:blipFill>
          <a:blip r:embed="rId4"/>
          <a:srcRect/>
          <a:stretch/>
        </p:blipFill>
        <p:spPr>
          <a:xfrm>
            <a:off x="265646" y="1765026"/>
            <a:ext cx="720000" cy="720000"/>
          </a:xfrm>
          <a:prstGeom prst="rect">
            <a:avLst/>
          </a:prstGeom>
        </p:spPr>
      </p:pic>
      <p:pic>
        <p:nvPicPr>
          <p:cNvPr id="62" name="Grafik 61">
            <a:extLst>
              <a:ext uri="{FF2B5EF4-FFF2-40B4-BE49-F238E27FC236}">
                <a16:creationId xmlns:a16="http://schemas.microsoft.com/office/drawing/2014/main" id="{67BD6473-028C-AAE6-6EBB-2A987CE9B125}"/>
              </a:ext>
            </a:extLst>
          </p:cNvPr>
          <p:cNvPicPr>
            <a:picLocks noChangeAspect="1"/>
          </p:cNvPicPr>
          <p:nvPr/>
        </p:nvPicPr>
        <p:blipFill>
          <a:blip r:embed="rId5"/>
          <a:srcRect/>
          <a:stretch/>
        </p:blipFill>
        <p:spPr>
          <a:xfrm>
            <a:off x="1228270" y="1765026"/>
            <a:ext cx="720000" cy="720000"/>
          </a:xfrm>
          <a:prstGeom prst="rect">
            <a:avLst/>
          </a:prstGeom>
        </p:spPr>
      </p:pic>
      <p:pic>
        <p:nvPicPr>
          <p:cNvPr id="63" name="Grafik 62">
            <a:extLst>
              <a:ext uri="{FF2B5EF4-FFF2-40B4-BE49-F238E27FC236}">
                <a16:creationId xmlns:a16="http://schemas.microsoft.com/office/drawing/2014/main" id="{414A2A75-6958-C4DC-F31D-3AF58FB396D7}"/>
              </a:ext>
            </a:extLst>
          </p:cNvPr>
          <p:cNvPicPr>
            <a:picLocks noChangeAspect="1"/>
          </p:cNvPicPr>
          <p:nvPr/>
        </p:nvPicPr>
        <p:blipFill>
          <a:blip r:embed="rId6"/>
          <a:srcRect/>
          <a:stretch/>
        </p:blipFill>
        <p:spPr>
          <a:xfrm>
            <a:off x="2180736" y="1765121"/>
            <a:ext cx="720000" cy="719780"/>
          </a:xfrm>
          <a:prstGeom prst="rect">
            <a:avLst/>
          </a:prstGeom>
        </p:spPr>
      </p:pic>
      <p:pic>
        <p:nvPicPr>
          <p:cNvPr id="64" name="Grafik 63">
            <a:extLst>
              <a:ext uri="{FF2B5EF4-FFF2-40B4-BE49-F238E27FC236}">
                <a16:creationId xmlns:a16="http://schemas.microsoft.com/office/drawing/2014/main" id="{AD3F68C0-125E-DC3F-6EE3-4C40574964D3}"/>
              </a:ext>
            </a:extLst>
          </p:cNvPr>
          <p:cNvPicPr>
            <a:picLocks noChangeAspect="1"/>
          </p:cNvPicPr>
          <p:nvPr/>
        </p:nvPicPr>
        <p:blipFill>
          <a:blip r:embed="rId7"/>
          <a:srcRect/>
          <a:stretch/>
        </p:blipFill>
        <p:spPr>
          <a:xfrm>
            <a:off x="3131750" y="1765026"/>
            <a:ext cx="720000" cy="720000"/>
          </a:xfrm>
          <a:prstGeom prst="rect">
            <a:avLst/>
          </a:prstGeom>
        </p:spPr>
      </p:pic>
      <p:pic>
        <p:nvPicPr>
          <p:cNvPr id="65" name="Grafik 64">
            <a:extLst>
              <a:ext uri="{FF2B5EF4-FFF2-40B4-BE49-F238E27FC236}">
                <a16:creationId xmlns:a16="http://schemas.microsoft.com/office/drawing/2014/main" id="{EFA75300-5814-A166-7E4E-DDE2FB22C244}"/>
              </a:ext>
            </a:extLst>
          </p:cNvPr>
          <p:cNvPicPr>
            <a:picLocks noChangeAspect="1"/>
          </p:cNvPicPr>
          <p:nvPr/>
        </p:nvPicPr>
        <p:blipFill>
          <a:blip r:embed="rId8"/>
          <a:srcRect/>
          <a:stretch/>
        </p:blipFill>
        <p:spPr>
          <a:xfrm>
            <a:off x="265646" y="2596801"/>
            <a:ext cx="720000" cy="720000"/>
          </a:xfrm>
          <a:prstGeom prst="rect">
            <a:avLst/>
          </a:prstGeom>
        </p:spPr>
      </p:pic>
      <p:pic>
        <p:nvPicPr>
          <p:cNvPr id="66" name="Grafik 65">
            <a:extLst>
              <a:ext uri="{FF2B5EF4-FFF2-40B4-BE49-F238E27FC236}">
                <a16:creationId xmlns:a16="http://schemas.microsoft.com/office/drawing/2014/main" id="{C47B1ECC-A277-44FD-23A3-155691BAAF39}"/>
              </a:ext>
            </a:extLst>
          </p:cNvPr>
          <p:cNvPicPr>
            <a:picLocks noChangeAspect="1"/>
          </p:cNvPicPr>
          <p:nvPr/>
        </p:nvPicPr>
        <p:blipFill>
          <a:blip r:embed="rId9"/>
          <a:srcRect/>
          <a:stretch/>
        </p:blipFill>
        <p:spPr>
          <a:xfrm>
            <a:off x="1228270" y="2596896"/>
            <a:ext cx="720000" cy="719780"/>
          </a:xfrm>
          <a:prstGeom prst="rect">
            <a:avLst/>
          </a:prstGeom>
        </p:spPr>
      </p:pic>
      <p:pic>
        <p:nvPicPr>
          <p:cNvPr id="67" name="Grafik 66">
            <a:extLst>
              <a:ext uri="{FF2B5EF4-FFF2-40B4-BE49-F238E27FC236}">
                <a16:creationId xmlns:a16="http://schemas.microsoft.com/office/drawing/2014/main" id="{D28F36EF-7C02-2BC0-A0B5-F8B98220489A}"/>
              </a:ext>
            </a:extLst>
          </p:cNvPr>
          <p:cNvPicPr>
            <a:picLocks noChangeAspect="1"/>
          </p:cNvPicPr>
          <p:nvPr/>
        </p:nvPicPr>
        <p:blipFill>
          <a:blip r:embed="rId10"/>
          <a:srcRect/>
          <a:stretch/>
        </p:blipFill>
        <p:spPr>
          <a:xfrm>
            <a:off x="2180736" y="2596801"/>
            <a:ext cx="720000" cy="720000"/>
          </a:xfrm>
          <a:prstGeom prst="rect">
            <a:avLst/>
          </a:prstGeom>
        </p:spPr>
      </p:pic>
      <p:pic>
        <p:nvPicPr>
          <p:cNvPr id="68" name="Grafik 67">
            <a:extLst>
              <a:ext uri="{FF2B5EF4-FFF2-40B4-BE49-F238E27FC236}">
                <a16:creationId xmlns:a16="http://schemas.microsoft.com/office/drawing/2014/main" id="{5C1AF55A-DAB6-C328-1294-AE1428841E18}"/>
              </a:ext>
            </a:extLst>
          </p:cNvPr>
          <p:cNvPicPr>
            <a:picLocks noChangeAspect="1"/>
          </p:cNvPicPr>
          <p:nvPr/>
        </p:nvPicPr>
        <p:blipFill>
          <a:blip r:embed="rId11"/>
          <a:srcRect/>
          <a:stretch/>
        </p:blipFill>
        <p:spPr>
          <a:xfrm>
            <a:off x="3131750" y="2596801"/>
            <a:ext cx="720000" cy="720000"/>
          </a:xfrm>
          <a:prstGeom prst="rect">
            <a:avLst/>
          </a:prstGeom>
        </p:spPr>
      </p:pic>
      <p:pic>
        <p:nvPicPr>
          <p:cNvPr id="69" name="Grafik 68">
            <a:extLst>
              <a:ext uri="{FF2B5EF4-FFF2-40B4-BE49-F238E27FC236}">
                <a16:creationId xmlns:a16="http://schemas.microsoft.com/office/drawing/2014/main" id="{FBB2E730-D3B5-E4F6-9612-C4077E9393AC}"/>
              </a:ext>
            </a:extLst>
          </p:cNvPr>
          <p:cNvPicPr>
            <a:picLocks noChangeAspect="1"/>
          </p:cNvPicPr>
          <p:nvPr/>
        </p:nvPicPr>
        <p:blipFill>
          <a:blip r:embed="rId12"/>
          <a:srcRect/>
          <a:stretch/>
        </p:blipFill>
        <p:spPr>
          <a:xfrm>
            <a:off x="265646" y="3428671"/>
            <a:ext cx="720000" cy="719780"/>
          </a:xfrm>
          <a:prstGeom prst="rect">
            <a:avLst/>
          </a:prstGeom>
        </p:spPr>
      </p:pic>
      <p:pic>
        <p:nvPicPr>
          <p:cNvPr id="70" name="Grafik 69">
            <a:extLst>
              <a:ext uri="{FF2B5EF4-FFF2-40B4-BE49-F238E27FC236}">
                <a16:creationId xmlns:a16="http://schemas.microsoft.com/office/drawing/2014/main" id="{A434D9C8-1123-3554-90DE-01BD261CB777}"/>
              </a:ext>
            </a:extLst>
          </p:cNvPr>
          <p:cNvPicPr>
            <a:picLocks noChangeAspect="1"/>
          </p:cNvPicPr>
          <p:nvPr/>
        </p:nvPicPr>
        <p:blipFill>
          <a:blip r:embed="rId13"/>
          <a:srcRect/>
          <a:stretch/>
        </p:blipFill>
        <p:spPr>
          <a:xfrm>
            <a:off x="1228270" y="3428576"/>
            <a:ext cx="720000" cy="720000"/>
          </a:xfrm>
          <a:prstGeom prst="rect">
            <a:avLst/>
          </a:prstGeom>
        </p:spPr>
      </p:pic>
      <p:pic>
        <p:nvPicPr>
          <p:cNvPr id="71" name="Grafik 70">
            <a:extLst>
              <a:ext uri="{FF2B5EF4-FFF2-40B4-BE49-F238E27FC236}">
                <a16:creationId xmlns:a16="http://schemas.microsoft.com/office/drawing/2014/main" id="{C9FCE7B9-00F1-B6B3-70FB-EA6D33C06EBC}"/>
              </a:ext>
            </a:extLst>
          </p:cNvPr>
          <p:cNvPicPr>
            <a:picLocks noChangeAspect="1"/>
          </p:cNvPicPr>
          <p:nvPr/>
        </p:nvPicPr>
        <p:blipFill>
          <a:blip r:embed="rId14"/>
          <a:srcRect/>
          <a:stretch/>
        </p:blipFill>
        <p:spPr>
          <a:xfrm>
            <a:off x="2180736" y="3428576"/>
            <a:ext cx="720000" cy="720000"/>
          </a:xfrm>
          <a:prstGeom prst="rect">
            <a:avLst/>
          </a:prstGeom>
        </p:spPr>
      </p:pic>
      <p:pic>
        <p:nvPicPr>
          <p:cNvPr id="72" name="Grafik 71">
            <a:extLst>
              <a:ext uri="{FF2B5EF4-FFF2-40B4-BE49-F238E27FC236}">
                <a16:creationId xmlns:a16="http://schemas.microsoft.com/office/drawing/2014/main" id="{48BFFFF0-32EA-7EFF-3E71-A3B7324A35BD}"/>
              </a:ext>
            </a:extLst>
          </p:cNvPr>
          <p:cNvPicPr>
            <a:picLocks noChangeAspect="1"/>
          </p:cNvPicPr>
          <p:nvPr/>
        </p:nvPicPr>
        <p:blipFill>
          <a:blip r:embed="rId15"/>
          <a:srcRect/>
          <a:stretch/>
        </p:blipFill>
        <p:spPr>
          <a:xfrm>
            <a:off x="3131750" y="3428671"/>
            <a:ext cx="720000" cy="719780"/>
          </a:xfrm>
          <a:prstGeom prst="rect">
            <a:avLst/>
          </a:prstGeom>
        </p:spPr>
      </p:pic>
      <p:pic>
        <p:nvPicPr>
          <p:cNvPr id="73" name="Grafik 72">
            <a:extLst>
              <a:ext uri="{FF2B5EF4-FFF2-40B4-BE49-F238E27FC236}">
                <a16:creationId xmlns:a16="http://schemas.microsoft.com/office/drawing/2014/main" id="{A8C8AA23-24AA-80A7-C169-FBB31DA2844F}"/>
              </a:ext>
            </a:extLst>
          </p:cNvPr>
          <p:cNvPicPr>
            <a:picLocks noChangeAspect="1"/>
          </p:cNvPicPr>
          <p:nvPr/>
        </p:nvPicPr>
        <p:blipFill>
          <a:blip r:embed="rId16"/>
          <a:srcRect/>
          <a:stretch/>
        </p:blipFill>
        <p:spPr>
          <a:xfrm>
            <a:off x="265646" y="4260352"/>
            <a:ext cx="720000" cy="720000"/>
          </a:xfrm>
          <a:prstGeom prst="rect">
            <a:avLst/>
          </a:prstGeom>
        </p:spPr>
      </p:pic>
      <p:pic>
        <p:nvPicPr>
          <p:cNvPr id="74" name="Grafik 73">
            <a:extLst>
              <a:ext uri="{FF2B5EF4-FFF2-40B4-BE49-F238E27FC236}">
                <a16:creationId xmlns:a16="http://schemas.microsoft.com/office/drawing/2014/main" id="{EE2752BB-3A3C-6854-3FC0-372218049173}"/>
              </a:ext>
            </a:extLst>
          </p:cNvPr>
          <p:cNvPicPr>
            <a:picLocks noChangeAspect="1"/>
          </p:cNvPicPr>
          <p:nvPr/>
        </p:nvPicPr>
        <p:blipFill>
          <a:blip r:embed="rId17"/>
          <a:srcRect/>
          <a:stretch/>
        </p:blipFill>
        <p:spPr>
          <a:xfrm>
            <a:off x="1234620" y="4266702"/>
            <a:ext cx="720000" cy="720000"/>
          </a:xfrm>
          <a:prstGeom prst="rect">
            <a:avLst/>
          </a:prstGeom>
        </p:spPr>
      </p:pic>
      <p:pic>
        <p:nvPicPr>
          <p:cNvPr id="75" name="Grafik 74">
            <a:extLst>
              <a:ext uri="{FF2B5EF4-FFF2-40B4-BE49-F238E27FC236}">
                <a16:creationId xmlns:a16="http://schemas.microsoft.com/office/drawing/2014/main" id="{C803F15D-6802-C648-F964-08CA152D880D}"/>
              </a:ext>
            </a:extLst>
          </p:cNvPr>
          <p:cNvPicPr>
            <a:picLocks noChangeAspect="1"/>
          </p:cNvPicPr>
          <p:nvPr/>
        </p:nvPicPr>
        <p:blipFill>
          <a:blip r:embed="rId18"/>
          <a:srcRect/>
          <a:stretch/>
        </p:blipFill>
        <p:spPr>
          <a:xfrm>
            <a:off x="2180736" y="4260352"/>
            <a:ext cx="720000" cy="720000"/>
          </a:xfrm>
          <a:prstGeom prst="rect">
            <a:avLst/>
          </a:prstGeom>
        </p:spPr>
      </p:pic>
      <p:pic>
        <p:nvPicPr>
          <p:cNvPr id="76" name="Grafik 75">
            <a:extLst>
              <a:ext uri="{FF2B5EF4-FFF2-40B4-BE49-F238E27FC236}">
                <a16:creationId xmlns:a16="http://schemas.microsoft.com/office/drawing/2014/main" id="{F06EF401-ADF7-EADC-C0E0-6D27CE4D2BAF}"/>
              </a:ext>
            </a:extLst>
          </p:cNvPr>
          <p:cNvPicPr>
            <a:picLocks noChangeAspect="1"/>
          </p:cNvPicPr>
          <p:nvPr/>
        </p:nvPicPr>
        <p:blipFill>
          <a:blip r:embed="rId19"/>
          <a:srcRect/>
          <a:stretch/>
        </p:blipFill>
        <p:spPr>
          <a:xfrm>
            <a:off x="3131750" y="4260352"/>
            <a:ext cx="720000" cy="720000"/>
          </a:xfrm>
          <a:prstGeom prst="rect">
            <a:avLst/>
          </a:prstGeom>
        </p:spPr>
      </p:pic>
      <p:sp>
        <p:nvSpPr>
          <p:cNvPr id="78" name="Rechteck 77">
            <a:extLst>
              <a:ext uri="{FF2B5EF4-FFF2-40B4-BE49-F238E27FC236}">
                <a16:creationId xmlns:a16="http://schemas.microsoft.com/office/drawing/2014/main" id="{D8460ED4-B2E2-A79F-2181-3B9A9596D8C6}"/>
              </a:ext>
            </a:extLst>
          </p:cNvPr>
          <p:cNvSpPr/>
          <p:nvPr>
            <p:custDataLst>
              <p:tags r:id="rId1"/>
            </p:custDataLst>
          </p:nvPr>
        </p:nvSpPr>
        <p:spPr bwMode="gray">
          <a:xfrm>
            <a:off x="4879040" y="1376767"/>
            <a:ext cx="4310861" cy="3943102"/>
          </a:xfrm>
          <a:prstGeom prst="rect">
            <a:avLst/>
          </a:prstGeom>
          <a:solidFill>
            <a:srgbClr val="009CD7"/>
          </a:solidFill>
          <a:ln>
            <a:noFill/>
          </a:ln>
          <a:effectLst>
            <a:outerShdw blurRad="368546" dist="170271" dir="5460000" algn="ctr" rotWithShape="0">
              <a:srgbClr val="195AA7">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009CD7"/>
              </a:solidFill>
              <a:latin typeface="Arial" panose="020B0604020202020204"/>
            </a:endParaRPr>
          </a:p>
        </p:txBody>
      </p:sp>
      <p:pic>
        <p:nvPicPr>
          <p:cNvPr id="5" name="Grafik 4">
            <a:extLst>
              <a:ext uri="{FF2B5EF4-FFF2-40B4-BE49-F238E27FC236}">
                <a16:creationId xmlns:a16="http://schemas.microsoft.com/office/drawing/2014/main" id="{3F1E2438-7B8B-A619-5C85-5AB2D79A2A6F}"/>
              </a:ext>
            </a:extLst>
          </p:cNvPr>
          <p:cNvPicPr>
            <a:picLocks noChangeAspect="1"/>
          </p:cNvPicPr>
          <p:nvPr/>
        </p:nvPicPr>
        <p:blipFill>
          <a:blip r:embed="rId4">
            <a:biLevel thresh="50000"/>
          </a:blip>
          <a:srcRect/>
          <a:stretch/>
        </p:blipFill>
        <p:spPr>
          <a:xfrm>
            <a:off x="5354375" y="1764931"/>
            <a:ext cx="720000" cy="720000"/>
          </a:xfrm>
          <a:prstGeom prst="rect">
            <a:avLst/>
          </a:prstGeom>
        </p:spPr>
      </p:pic>
      <p:pic>
        <p:nvPicPr>
          <p:cNvPr id="6" name="Grafik 5">
            <a:extLst>
              <a:ext uri="{FF2B5EF4-FFF2-40B4-BE49-F238E27FC236}">
                <a16:creationId xmlns:a16="http://schemas.microsoft.com/office/drawing/2014/main" id="{6C42358A-8730-CBFD-0722-D55759F2D24E}"/>
              </a:ext>
            </a:extLst>
          </p:cNvPr>
          <p:cNvPicPr>
            <a:picLocks noChangeAspect="1"/>
          </p:cNvPicPr>
          <p:nvPr/>
        </p:nvPicPr>
        <p:blipFill>
          <a:blip r:embed="rId5">
            <a:biLevel thresh="50000"/>
          </a:blip>
          <a:srcRect/>
          <a:stretch/>
        </p:blipFill>
        <p:spPr>
          <a:xfrm>
            <a:off x="6316999" y="1764931"/>
            <a:ext cx="720000" cy="720000"/>
          </a:xfrm>
          <a:prstGeom prst="rect">
            <a:avLst/>
          </a:prstGeom>
        </p:spPr>
      </p:pic>
      <p:pic>
        <p:nvPicPr>
          <p:cNvPr id="7" name="Grafik 6">
            <a:extLst>
              <a:ext uri="{FF2B5EF4-FFF2-40B4-BE49-F238E27FC236}">
                <a16:creationId xmlns:a16="http://schemas.microsoft.com/office/drawing/2014/main" id="{3F86A2FC-E979-7D02-567F-022723F9BE19}"/>
              </a:ext>
            </a:extLst>
          </p:cNvPr>
          <p:cNvPicPr>
            <a:picLocks noChangeAspect="1"/>
          </p:cNvPicPr>
          <p:nvPr/>
        </p:nvPicPr>
        <p:blipFill>
          <a:blip r:embed="rId6">
            <a:biLevel thresh="50000"/>
          </a:blip>
          <a:srcRect/>
          <a:stretch/>
        </p:blipFill>
        <p:spPr>
          <a:xfrm>
            <a:off x="7269465" y="1765026"/>
            <a:ext cx="720000" cy="719780"/>
          </a:xfrm>
          <a:prstGeom prst="rect">
            <a:avLst/>
          </a:prstGeom>
        </p:spPr>
      </p:pic>
      <p:pic>
        <p:nvPicPr>
          <p:cNvPr id="8" name="Grafik 7">
            <a:extLst>
              <a:ext uri="{FF2B5EF4-FFF2-40B4-BE49-F238E27FC236}">
                <a16:creationId xmlns:a16="http://schemas.microsoft.com/office/drawing/2014/main" id="{6C638E25-C622-3275-BB07-873B1D6BDF64}"/>
              </a:ext>
            </a:extLst>
          </p:cNvPr>
          <p:cNvPicPr>
            <a:picLocks noChangeAspect="1"/>
          </p:cNvPicPr>
          <p:nvPr/>
        </p:nvPicPr>
        <p:blipFill>
          <a:blip r:embed="rId7">
            <a:biLevel thresh="50000"/>
          </a:blip>
          <a:srcRect/>
          <a:stretch/>
        </p:blipFill>
        <p:spPr>
          <a:xfrm>
            <a:off x="8220479" y="1764931"/>
            <a:ext cx="720000" cy="720000"/>
          </a:xfrm>
          <a:prstGeom prst="rect">
            <a:avLst/>
          </a:prstGeom>
        </p:spPr>
      </p:pic>
      <p:pic>
        <p:nvPicPr>
          <p:cNvPr id="9" name="Grafik 8">
            <a:extLst>
              <a:ext uri="{FF2B5EF4-FFF2-40B4-BE49-F238E27FC236}">
                <a16:creationId xmlns:a16="http://schemas.microsoft.com/office/drawing/2014/main" id="{B62EA06C-75AF-10D7-2F3A-296C3360BCDB}"/>
              </a:ext>
            </a:extLst>
          </p:cNvPr>
          <p:cNvPicPr>
            <a:picLocks noChangeAspect="1"/>
          </p:cNvPicPr>
          <p:nvPr/>
        </p:nvPicPr>
        <p:blipFill>
          <a:blip r:embed="rId8">
            <a:biLevel thresh="50000"/>
          </a:blip>
          <a:srcRect/>
          <a:stretch/>
        </p:blipFill>
        <p:spPr>
          <a:xfrm>
            <a:off x="5354375" y="2596706"/>
            <a:ext cx="720000" cy="720000"/>
          </a:xfrm>
          <a:prstGeom prst="rect">
            <a:avLst/>
          </a:prstGeom>
        </p:spPr>
      </p:pic>
      <p:pic>
        <p:nvPicPr>
          <p:cNvPr id="10" name="Grafik 9">
            <a:extLst>
              <a:ext uri="{FF2B5EF4-FFF2-40B4-BE49-F238E27FC236}">
                <a16:creationId xmlns:a16="http://schemas.microsoft.com/office/drawing/2014/main" id="{C752A119-9882-A7A4-5DB0-9C59A85CE520}"/>
              </a:ext>
            </a:extLst>
          </p:cNvPr>
          <p:cNvPicPr>
            <a:picLocks noChangeAspect="1"/>
          </p:cNvPicPr>
          <p:nvPr/>
        </p:nvPicPr>
        <p:blipFill>
          <a:blip r:embed="rId9">
            <a:biLevel thresh="50000"/>
          </a:blip>
          <a:srcRect/>
          <a:stretch/>
        </p:blipFill>
        <p:spPr>
          <a:xfrm>
            <a:off x="6316999" y="2596801"/>
            <a:ext cx="720000" cy="719780"/>
          </a:xfrm>
          <a:prstGeom prst="rect">
            <a:avLst/>
          </a:prstGeom>
        </p:spPr>
      </p:pic>
      <p:pic>
        <p:nvPicPr>
          <p:cNvPr id="11" name="Grafik 10">
            <a:extLst>
              <a:ext uri="{FF2B5EF4-FFF2-40B4-BE49-F238E27FC236}">
                <a16:creationId xmlns:a16="http://schemas.microsoft.com/office/drawing/2014/main" id="{BCFC73A4-89A6-FE4C-2620-CEBF98B82502}"/>
              </a:ext>
            </a:extLst>
          </p:cNvPr>
          <p:cNvPicPr>
            <a:picLocks noChangeAspect="1"/>
          </p:cNvPicPr>
          <p:nvPr/>
        </p:nvPicPr>
        <p:blipFill>
          <a:blip r:embed="rId10">
            <a:biLevel thresh="50000"/>
          </a:blip>
          <a:srcRect/>
          <a:stretch/>
        </p:blipFill>
        <p:spPr>
          <a:xfrm>
            <a:off x="7269465" y="2596706"/>
            <a:ext cx="720000" cy="720000"/>
          </a:xfrm>
          <a:prstGeom prst="rect">
            <a:avLst/>
          </a:prstGeom>
        </p:spPr>
      </p:pic>
      <p:pic>
        <p:nvPicPr>
          <p:cNvPr id="12" name="Grafik 11">
            <a:extLst>
              <a:ext uri="{FF2B5EF4-FFF2-40B4-BE49-F238E27FC236}">
                <a16:creationId xmlns:a16="http://schemas.microsoft.com/office/drawing/2014/main" id="{4928C907-2115-1547-6DF1-0C7EA2690566}"/>
              </a:ext>
            </a:extLst>
          </p:cNvPr>
          <p:cNvPicPr>
            <a:picLocks noChangeAspect="1"/>
          </p:cNvPicPr>
          <p:nvPr/>
        </p:nvPicPr>
        <p:blipFill>
          <a:blip r:embed="rId11">
            <a:biLevel thresh="50000"/>
          </a:blip>
          <a:srcRect/>
          <a:stretch/>
        </p:blipFill>
        <p:spPr>
          <a:xfrm>
            <a:off x="8220479" y="2596706"/>
            <a:ext cx="720000" cy="720000"/>
          </a:xfrm>
          <a:prstGeom prst="rect">
            <a:avLst/>
          </a:prstGeom>
        </p:spPr>
      </p:pic>
      <p:pic>
        <p:nvPicPr>
          <p:cNvPr id="13" name="Grafik 12">
            <a:extLst>
              <a:ext uri="{FF2B5EF4-FFF2-40B4-BE49-F238E27FC236}">
                <a16:creationId xmlns:a16="http://schemas.microsoft.com/office/drawing/2014/main" id="{CE4E97F4-45FB-B7ED-932E-8D90B4F2D4A6}"/>
              </a:ext>
            </a:extLst>
          </p:cNvPr>
          <p:cNvPicPr>
            <a:picLocks noChangeAspect="1"/>
          </p:cNvPicPr>
          <p:nvPr/>
        </p:nvPicPr>
        <p:blipFill>
          <a:blip r:embed="rId12">
            <a:biLevel thresh="50000"/>
          </a:blip>
          <a:srcRect/>
          <a:stretch/>
        </p:blipFill>
        <p:spPr>
          <a:xfrm>
            <a:off x="5354375" y="3428576"/>
            <a:ext cx="720000" cy="719780"/>
          </a:xfrm>
          <a:prstGeom prst="rect">
            <a:avLst/>
          </a:prstGeom>
        </p:spPr>
      </p:pic>
      <p:pic>
        <p:nvPicPr>
          <p:cNvPr id="14" name="Grafik 13">
            <a:extLst>
              <a:ext uri="{FF2B5EF4-FFF2-40B4-BE49-F238E27FC236}">
                <a16:creationId xmlns:a16="http://schemas.microsoft.com/office/drawing/2014/main" id="{11CF1491-B3FA-14E8-38F1-BA72D42655FF}"/>
              </a:ext>
            </a:extLst>
          </p:cNvPr>
          <p:cNvPicPr>
            <a:picLocks noChangeAspect="1"/>
          </p:cNvPicPr>
          <p:nvPr/>
        </p:nvPicPr>
        <p:blipFill>
          <a:blip r:embed="rId13">
            <a:biLevel thresh="50000"/>
          </a:blip>
          <a:srcRect/>
          <a:stretch/>
        </p:blipFill>
        <p:spPr>
          <a:xfrm>
            <a:off x="6316999" y="3428481"/>
            <a:ext cx="720000" cy="720000"/>
          </a:xfrm>
          <a:prstGeom prst="rect">
            <a:avLst/>
          </a:prstGeom>
        </p:spPr>
      </p:pic>
      <p:pic>
        <p:nvPicPr>
          <p:cNvPr id="15" name="Grafik 14">
            <a:extLst>
              <a:ext uri="{FF2B5EF4-FFF2-40B4-BE49-F238E27FC236}">
                <a16:creationId xmlns:a16="http://schemas.microsoft.com/office/drawing/2014/main" id="{8046CFA3-B303-500E-2178-0FDBD08A981F}"/>
              </a:ext>
            </a:extLst>
          </p:cNvPr>
          <p:cNvPicPr>
            <a:picLocks noChangeAspect="1"/>
          </p:cNvPicPr>
          <p:nvPr/>
        </p:nvPicPr>
        <p:blipFill>
          <a:blip r:embed="rId14">
            <a:biLevel thresh="50000"/>
          </a:blip>
          <a:srcRect/>
          <a:stretch/>
        </p:blipFill>
        <p:spPr>
          <a:xfrm>
            <a:off x="7269465" y="3428481"/>
            <a:ext cx="720000" cy="720000"/>
          </a:xfrm>
          <a:prstGeom prst="rect">
            <a:avLst/>
          </a:prstGeom>
        </p:spPr>
      </p:pic>
      <p:pic>
        <p:nvPicPr>
          <p:cNvPr id="16" name="Grafik 15">
            <a:extLst>
              <a:ext uri="{FF2B5EF4-FFF2-40B4-BE49-F238E27FC236}">
                <a16:creationId xmlns:a16="http://schemas.microsoft.com/office/drawing/2014/main" id="{EC89D2BE-A024-4668-9C77-E1DED61A461F}"/>
              </a:ext>
            </a:extLst>
          </p:cNvPr>
          <p:cNvPicPr>
            <a:picLocks noChangeAspect="1"/>
          </p:cNvPicPr>
          <p:nvPr/>
        </p:nvPicPr>
        <p:blipFill>
          <a:blip r:embed="rId15">
            <a:biLevel thresh="50000"/>
          </a:blip>
          <a:srcRect/>
          <a:stretch/>
        </p:blipFill>
        <p:spPr>
          <a:xfrm>
            <a:off x="8220479" y="3428576"/>
            <a:ext cx="720000" cy="719780"/>
          </a:xfrm>
          <a:prstGeom prst="rect">
            <a:avLst/>
          </a:prstGeom>
        </p:spPr>
      </p:pic>
      <p:pic>
        <p:nvPicPr>
          <p:cNvPr id="17" name="Grafik 16">
            <a:extLst>
              <a:ext uri="{FF2B5EF4-FFF2-40B4-BE49-F238E27FC236}">
                <a16:creationId xmlns:a16="http://schemas.microsoft.com/office/drawing/2014/main" id="{A85D9EB4-3F71-1066-4A2B-036C1D2DFAC0}"/>
              </a:ext>
            </a:extLst>
          </p:cNvPr>
          <p:cNvPicPr>
            <a:picLocks noChangeAspect="1"/>
          </p:cNvPicPr>
          <p:nvPr/>
        </p:nvPicPr>
        <p:blipFill>
          <a:blip r:embed="rId16">
            <a:biLevel thresh="50000"/>
          </a:blip>
          <a:srcRect/>
          <a:stretch/>
        </p:blipFill>
        <p:spPr>
          <a:xfrm>
            <a:off x="5354375" y="4260257"/>
            <a:ext cx="720000" cy="720000"/>
          </a:xfrm>
          <a:prstGeom prst="rect">
            <a:avLst/>
          </a:prstGeom>
        </p:spPr>
      </p:pic>
      <p:pic>
        <p:nvPicPr>
          <p:cNvPr id="18" name="Grafik 17">
            <a:extLst>
              <a:ext uri="{FF2B5EF4-FFF2-40B4-BE49-F238E27FC236}">
                <a16:creationId xmlns:a16="http://schemas.microsoft.com/office/drawing/2014/main" id="{3152B1AC-4240-6349-CB79-49C40A9DEFA7}"/>
              </a:ext>
            </a:extLst>
          </p:cNvPr>
          <p:cNvPicPr>
            <a:picLocks noChangeAspect="1"/>
          </p:cNvPicPr>
          <p:nvPr/>
        </p:nvPicPr>
        <p:blipFill>
          <a:blip r:embed="rId17">
            <a:biLevel thresh="50000"/>
          </a:blip>
          <a:srcRect/>
          <a:stretch/>
        </p:blipFill>
        <p:spPr>
          <a:xfrm>
            <a:off x="6323349" y="4266607"/>
            <a:ext cx="720000" cy="720000"/>
          </a:xfrm>
          <a:prstGeom prst="rect">
            <a:avLst/>
          </a:prstGeom>
        </p:spPr>
      </p:pic>
      <p:pic>
        <p:nvPicPr>
          <p:cNvPr id="19" name="Grafik 18">
            <a:extLst>
              <a:ext uri="{FF2B5EF4-FFF2-40B4-BE49-F238E27FC236}">
                <a16:creationId xmlns:a16="http://schemas.microsoft.com/office/drawing/2014/main" id="{0FE869B8-CE72-3321-E1A2-662D11D11B30}"/>
              </a:ext>
            </a:extLst>
          </p:cNvPr>
          <p:cNvPicPr>
            <a:picLocks noChangeAspect="1"/>
          </p:cNvPicPr>
          <p:nvPr/>
        </p:nvPicPr>
        <p:blipFill>
          <a:blip r:embed="rId18">
            <a:biLevel thresh="50000"/>
          </a:blip>
          <a:srcRect/>
          <a:stretch/>
        </p:blipFill>
        <p:spPr>
          <a:xfrm>
            <a:off x="7269465" y="4260257"/>
            <a:ext cx="720000" cy="720000"/>
          </a:xfrm>
          <a:prstGeom prst="rect">
            <a:avLst/>
          </a:prstGeom>
        </p:spPr>
      </p:pic>
      <p:pic>
        <p:nvPicPr>
          <p:cNvPr id="20" name="Grafik 19">
            <a:extLst>
              <a:ext uri="{FF2B5EF4-FFF2-40B4-BE49-F238E27FC236}">
                <a16:creationId xmlns:a16="http://schemas.microsoft.com/office/drawing/2014/main" id="{E410933B-3B47-B47C-E2FA-2EF3E9C3CD2B}"/>
              </a:ext>
            </a:extLst>
          </p:cNvPr>
          <p:cNvPicPr>
            <a:picLocks noChangeAspect="1"/>
          </p:cNvPicPr>
          <p:nvPr/>
        </p:nvPicPr>
        <p:blipFill>
          <a:blip r:embed="rId19">
            <a:biLevel thresh="50000"/>
          </a:blip>
          <a:srcRect/>
          <a:stretch/>
        </p:blipFill>
        <p:spPr>
          <a:xfrm>
            <a:off x="8220479" y="4260257"/>
            <a:ext cx="720000" cy="720000"/>
          </a:xfrm>
          <a:prstGeom prst="rect">
            <a:avLst/>
          </a:prstGeom>
        </p:spPr>
      </p:pic>
    </p:spTree>
    <p:extLst>
      <p:ext uri="{BB962C8B-B14F-4D97-AF65-F5344CB8AC3E}">
        <p14:creationId xmlns:p14="http://schemas.microsoft.com/office/powerpoint/2010/main" val="671705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CC1C29A-F870-DF37-8F8C-2B68AD73998B}"/>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5439A3AF-60C4-924D-1D94-142844C6155D}"/>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B7F042CD-291D-6809-D93B-F709A7AAA92B}"/>
              </a:ext>
            </a:extLst>
          </p:cNvPr>
          <p:cNvSpPr>
            <a:spLocks noGrp="1"/>
          </p:cNvSpPr>
          <p:nvPr>
            <p:ph type="title"/>
          </p:nvPr>
        </p:nvSpPr>
        <p:spPr>
          <a:xfrm>
            <a:off x="270000" y="215746"/>
            <a:ext cx="9671012" cy="353943"/>
          </a:xfrm>
        </p:spPr>
        <p:txBody>
          <a:bodyPr/>
          <a:lstStyle/>
          <a:p>
            <a:r>
              <a:rPr lang="de-DE" dirty="0" err="1"/>
              <a:t>Social</a:t>
            </a:r>
            <a:r>
              <a:rPr lang="de-DE" dirty="0"/>
              <a:t>-Media-Icons</a:t>
            </a:r>
          </a:p>
        </p:txBody>
      </p:sp>
      <p:sp>
        <p:nvSpPr>
          <p:cNvPr id="5" name="!!Rechteck 47">
            <a:extLst>
              <a:ext uri="{FF2B5EF4-FFF2-40B4-BE49-F238E27FC236}">
                <a16:creationId xmlns:a16="http://schemas.microsoft.com/office/drawing/2014/main" id="{29E0E1C1-88AB-5D9F-7140-F6A71A630A19}"/>
              </a:ext>
            </a:extLst>
          </p:cNvPr>
          <p:cNvSpPr/>
          <p:nvPr>
            <p:custDataLst>
              <p:tags r:id="rId1"/>
            </p:custDataLst>
          </p:nvPr>
        </p:nvSpPr>
        <p:spPr bwMode="gray">
          <a:xfrm>
            <a:off x="4602786" y="1389903"/>
            <a:ext cx="5013032" cy="4359348"/>
          </a:xfrm>
          <a:prstGeom prst="rect">
            <a:avLst/>
          </a:prstGeom>
          <a:solidFill>
            <a:srgbClr val="009CD7"/>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dirty="0">
              <a:solidFill>
                <a:srgbClr val="009CD7"/>
              </a:solidFill>
              <a:latin typeface="Arial" panose="020B0604020202020204"/>
            </a:endParaRPr>
          </a:p>
        </p:txBody>
      </p:sp>
      <p:pic>
        <p:nvPicPr>
          <p:cNvPr id="6" name="Grafik 5">
            <a:extLst>
              <a:ext uri="{FF2B5EF4-FFF2-40B4-BE49-F238E27FC236}">
                <a16:creationId xmlns:a16="http://schemas.microsoft.com/office/drawing/2014/main" id="{F72E06F2-1656-CAFF-7333-52E93832734A}"/>
              </a:ext>
            </a:extLst>
          </p:cNvPr>
          <p:cNvPicPr>
            <a:picLocks noChangeAspect="1"/>
          </p:cNvPicPr>
          <p:nvPr/>
        </p:nvPicPr>
        <p:blipFill>
          <a:blip r:embed="rId5"/>
          <a:stretch>
            <a:fillRect/>
          </a:stretch>
        </p:blipFill>
        <p:spPr>
          <a:xfrm>
            <a:off x="254149" y="1789712"/>
            <a:ext cx="534944" cy="534944"/>
          </a:xfrm>
          <a:prstGeom prst="rect">
            <a:avLst/>
          </a:prstGeom>
        </p:spPr>
      </p:pic>
      <p:pic>
        <p:nvPicPr>
          <p:cNvPr id="7" name="Grafik 6">
            <a:extLst>
              <a:ext uri="{FF2B5EF4-FFF2-40B4-BE49-F238E27FC236}">
                <a16:creationId xmlns:a16="http://schemas.microsoft.com/office/drawing/2014/main" id="{AD5DB527-9096-9C01-3362-23444D4F2D86}"/>
              </a:ext>
            </a:extLst>
          </p:cNvPr>
          <p:cNvPicPr>
            <a:picLocks noChangeAspect="1"/>
          </p:cNvPicPr>
          <p:nvPr/>
        </p:nvPicPr>
        <p:blipFill>
          <a:blip r:embed="rId6"/>
          <a:stretch>
            <a:fillRect/>
          </a:stretch>
        </p:blipFill>
        <p:spPr>
          <a:xfrm>
            <a:off x="1061931" y="1789712"/>
            <a:ext cx="534944" cy="534944"/>
          </a:xfrm>
          <a:prstGeom prst="rect">
            <a:avLst/>
          </a:prstGeom>
        </p:spPr>
      </p:pic>
      <p:pic>
        <p:nvPicPr>
          <p:cNvPr id="8" name="Grafik 7">
            <a:extLst>
              <a:ext uri="{FF2B5EF4-FFF2-40B4-BE49-F238E27FC236}">
                <a16:creationId xmlns:a16="http://schemas.microsoft.com/office/drawing/2014/main" id="{DA2CBA37-7891-D634-39FC-BFF4271F1C29}"/>
              </a:ext>
            </a:extLst>
          </p:cNvPr>
          <p:cNvPicPr>
            <a:picLocks noChangeAspect="1"/>
          </p:cNvPicPr>
          <p:nvPr/>
        </p:nvPicPr>
        <p:blipFill>
          <a:blip r:embed="rId7"/>
          <a:stretch>
            <a:fillRect/>
          </a:stretch>
        </p:blipFill>
        <p:spPr>
          <a:xfrm>
            <a:off x="1853759" y="2546755"/>
            <a:ext cx="534944" cy="534944"/>
          </a:xfrm>
          <a:prstGeom prst="rect">
            <a:avLst/>
          </a:prstGeom>
        </p:spPr>
      </p:pic>
      <p:pic>
        <p:nvPicPr>
          <p:cNvPr id="9" name="Grafik 8">
            <a:extLst>
              <a:ext uri="{FF2B5EF4-FFF2-40B4-BE49-F238E27FC236}">
                <a16:creationId xmlns:a16="http://schemas.microsoft.com/office/drawing/2014/main" id="{FF3492F2-74D2-78CB-335B-088B7DB027B8}"/>
              </a:ext>
            </a:extLst>
          </p:cNvPr>
          <p:cNvPicPr>
            <a:picLocks noChangeAspect="1"/>
          </p:cNvPicPr>
          <p:nvPr/>
        </p:nvPicPr>
        <p:blipFill>
          <a:blip r:embed="rId8"/>
          <a:stretch>
            <a:fillRect/>
          </a:stretch>
        </p:blipFill>
        <p:spPr>
          <a:xfrm>
            <a:off x="2636585" y="1789712"/>
            <a:ext cx="534944" cy="534944"/>
          </a:xfrm>
          <a:prstGeom prst="rect">
            <a:avLst/>
          </a:prstGeom>
        </p:spPr>
      </p:pic>
      <p:pic>
        <p:nvPicPr>
          <p:cNvPr id="10" name="Grafik 9">
            <a:extLst>
              <a:ext uri="{FF2B5EF4-FFF2-40B4-BE49-F238E27FC236}">
                <a16:creationId xmlns:a16="http://schemas.microsoft.com/office/drawing/2014/main" id="{4275AB7B-E84B-BBA7-DCFA-3861464184D0}"/>
              </a:ext>
            </a:extLst>
          </p:cNvPr>
          <p:cNvPicPr>
            <a:picLocks noChangeAspect="1"/>
          </p:cNvPicPr>
          <p:nvPr/>
        </p:nvPicPr>
        <p:blipFill>
          <a:blip r:embed="rId9"/>
          <a:stretch>
            <a:fillRect/>
          </a:stretch>
        </p:blipFill>
        <p:spPr>
          <a:xfrm>
            <a:off x="3418243" y="1789712"/>
            <a:ext cx="534944" cy="534944"/>
          </a:xfrm>
          <a:prstGeom prst="rect">
            <a:avLst/>
          </a:prstGeom>
        </p:spPr>
      </p:pic>
      <p:pic>
        <p:nvPicPr>
          <p:cNvPr id="11" name="Grafik 10">
            <a:extLst>
              <a:ext uri="{FF2B5EF4-FFF2-40B4-BE49-F238E27FC236}">
                <a16:creationId xmlns:a16="http://schemas.microsoft.com/office/drawing/2014/main" id="{15C1E964-CFA8-3F58-6C05-B2C8DA7C0034}"/>
              </a:ext>
            </a:extLst>
          </p:cNvPr>
          <p:cNvPicPr>
            <a:picLocks noChangeAspect="1"/>
          </p:cNvPicPr>
          <p:nvPr/>
        </p:nvPicPr>
        <p:blipFill>
          <a:blip r:embed="rId10"/>
          <a:stretch>
            <a:fillRect/>
          </a:stretch>
        </p:blipFill>
        <p:spPr>
          <a:xfrm>
            <a:off x="254149" y="2546755"/>
            <a:ext cx="534944" cy="534944"/>
          </a:xfrm>
          <a:prstGeom prst="rect">
            <a:avLst/>
          </a:prstGeom>
        </p:spPr>
      </p:pic>
      <p:pic>
        <p:nvPicPr>
          <p:cNvPr id="12" name="Grafik 11">
            <a:extLst>
              <a:ext uri="{FF2B5EF4-FFF2-40B4-BE49-F238E27FC236}">
                <a16:creationId xmlns:a16="http://schemas.microsoft.com/office/drawing/2014/main" id="{C1A23FFF-C5DE-98E0-9801-AC67DEA9BE29}"/>
              </a:ext>
            </a:extLst>
          </p:cNvPr>
          <p:cNvPicPr>
            <a:picLocks noChangeAspect="1"/>
          </p:cNvPicPr>
          <p:nvPr/>
        </p:nvPicPr>
        <p:blipFill>
          <a:blip r:embed="rId11"/>
          <a:stretch>
            <a:fillRect/>
          </a:stretch>
        </p:blipFill>
        <p:spPr>
          <a:xfrm>
            <a:off x="1061931" y="2546755"/>
            <a:ext cx="534944" cy="534944"/>
          </a:xfrm>
          <a:prstGeom prst="rect">
            <a:avLst/>
          </a:prstGeom>
        </p:spPr>
      </p:pic>
      <p:pic>
        <p:nvPicPr>
          <p:cNvPr id="13" name="Grafik 12">
            <a:extLst>
              <a:ext uri="{FF2B5EF4-FFF2-40B4-BE49-F238E27FC236}">
                <a16:creationId xmlns:a16="http://schemas.microsoft.com/office/drawing/2014/main" id="{E82A715B-2BFA-6A98-EEA1-2337C879C6CF}"/>
              </a:ext>
            </a:extLst>
          </p:cNvPr>
          <p:cNvPicPr>
            <a:picLocks noChangeAspect="1"/>
          </p:cNvPicPr>
          <p:nvPr/>
        </p:nvPicPr>
        <p:blipFill>
          <a:blip r:embed="rId12"/>
          <a:stretch>
            <a:fillRect/>
          </a:stretch>
        </p:blipFill>
        <p:spPr>
          <a:xfrm>
            <a:off x="2636585" y="2546755"/>
            <a:ext cx="534944" cy="534944"/>
          </a:xfrm>
          <a:prstGeom prst="rect">
            <a:avLst/>
          </a:prstGeom>
        </p:spPr>
      </p:pic>
      <p:pic>
        <p:nvPicPr>
          <p:cNvPr id="14" name="Grafik 13">
            <a:extLst>
              <a:ext uri="{FF2B5EF4-FFF2-40B4-BE49-F238E27FC236}">
                <a16:creationId xmlns:a16="http://schemas.microsoft.com/office/drawing/2014/main" id="{3A28AA72-94DA-68BF-0071-600A4331F486}"/>
              </a:ext>
            </a:extLst>
          </p:cNvPr>
          <p:cNvPicPr>
            <a:picLocks noChangeAspect="1"/>
          </p:cNvPicPr>
          <p:nvPr/>
        </p:nvPicPr>
        <p:blipFill>
          <a:blip r:embed="rId13"/>
          <a:stretch>
            <a:fillRect/>
          </a:stretch>
        </p:blipFill>
        <p:spPr>
          <a:xfrm>
            <a:off x="3418243" y="2546755"/>
            <a:ext cx="534944" cy="534944"/>
          </a:xfrm>
          <a:prstGeom prst="rect">
            <a:avLst/>
          </a:prstGeom>
        </p:spPr>
      </p:pic>
      <p:pic>
        <p:nvPicPr>
          <p:cNvPr id="15" name="Grafik 14">
            <a:extLst>
              <a:ext uri="{FF2B5EF4-FFF2-40B4-BE49-F238E27FC236}">
                <a16:creationId xmlns:a16="http://schemas.microsoft.com/office/drawing/2014/main" id="{E88CD05C-05FC-6E60-BE1F-799199815DA5}"/>
              </a:ext>
            </a:extLst>
          </p:cNvPr>
          <p:cNvPicPr>
            <a:picLocks noChangeAspect="1"/>
          </p:cNvPicPr>
          <p:nvPr/>
        </p:nvPicPr>
        <p:blipFill>
          <a:blip r:embed="rId14"/>
          <a:stretch>
            <a:fillRect/>
          </a:stretch>
        </p:blipFill>
        <p:spPr>
          <a:xfrm>
            <a:off x="1853759" y="3302105"/>
            <a:ext cx="534944" cy="534944"/>
          </a:xfrm>
          <a:prstGeom prst="rect">
            <a:avLst/>
          </a:prstGeom>
        </p:spPr>
      </p:pic>
      <p:pic>
        <p:nvPicPr>
          <p:cNvPr id="16" name="Grafik 15">
            <a:extLst>
              <a:ext uri="{FF2B5EF4-FFF2-40B4-BE49-F238E27FC236}">
                <a16:creationId xmlns:a16="http://schemas.microsoft.com/office/drawing/2014/main" id="{07AAB90C-BD13-8575-5D26-EE5330AB85BE}"/>
              </a:ext>
            </a:extLst>
          </p:cNvPr>
          <p:cNvPicPr>
            <a:picLocks noChangeAspect="1"/>
          </p:cNvPicPr>
          <p:nvPr/>
        </p:nvPicPr>
        <p:blipFill>
          <a:blip r:embed="rId15"/>
          <a:stretch>
            <a:fillRect/>
          </a:stretch>
        </p:blipFill>
        <p:spPr>
          <a:xfrm>
            <a:off x="254149" y="3302105"/>
            <a:ext cx="534944" cy="534944"/>
          </a:xfrm>
          <a:prstGeom prst="rect">
            <a:avLst/>
          </a:prstGeom>
        </p:spPr>
      </p:pic>
      <p:pic>
        <p:nvPicPr>
          <p:cNvPr id="17" name="Grafik 16">
            <a:extLst>
              <a:ext uri="{FF2B5EF4-FFF2-40B4-BE49-F238E27FC236}">
                <a16:creationId xmlns:a16="http://schemas.microsoft.com/office/drawing/2014/main" id="{185DB0E1-AE36-C96D-7AE5-EB2E5373A04A}"/>
              </a:ext>
            </a:extLst>
          </p:cNvPr>
          <p:cNvPicPr>
            <a:picLocks noChangeAspect="1"/>
          </p:cNvPicPr>
          <p:nvPr/>
        </p:nvPicPr>
        <p:blipFill>
          <a:blip r:embed="rId16"/>
          <a:stretch>
            <a:fillRect/>
          </a:stretch>
        </p:blipFill>
        <p:spPr>
          <a:xfrm>
            <a:off x="1061931" y="3302105"/>
            <a:ext cx="534944" cy="534944"/>
          </a:xfrm>
          <a:prstGeom prst="rect">
            <a:avLst/>
          </a:prstGeom>
        </p:spPr>
      </p:pic>
      <p:pic>
        <p:nvPicPr>
          <p:cNvPr id="18" name="Grafik 17">
            <a:extLst>
              <a:ext uri="{FF2B5EF4-FFF2-40B4-BE49-F238E27FC236}">
                <a16:creationId xmlns:a16="http://schemas.microsoft.com/office/drawing/2014/main" id="{774B6912-BD52-0D94-7A54-9A18C52E480A}"/>
              </a:ext>
            </a:extLst>
          </p:cNvPr>
          <p:cNvPicPr>
            <a:picLocks noChangeAspect="1"/>
          </p:cNvPicPr>
          <p:nvPr/>
        </p:nvPicPr>
        <p:blipFill>
          <a:blip r:embed="rId17"/>
          <a:stretch>
            <a:fillRect/>
          </a:stretch>
        </p:blipFill>
        <p:spPr>
          <a:xfrm>
            <a:off x="1853759" y="1786327"/>
            <a:ext cx="534944" cy="541715"/>
          </a:xfrm>
          <a:prstGeom prst="rect">
            <a:avLst/>
          </a:prstGeom>
        </p:spPr>
      </p:pic>
      <p:pic>
        <p:nvPicPr>
          <p:cNvPr id="19" name="Grafik 18">
            <a:extLst>
              <a:ext uri="{FF2B5EF4-FFF2-40B4-BE49-F238E27FC236}">
                <a16:creationId xmlns:a16="http://schemas.microsoft.com/office/drawing/2014/main" id="{F040585E-69FA-7790-BADF-99069468640A}"/>
              </a:ext>
            </a:extLst>
          </p:cNvPr>
          <p:cNvPicPr>
            <a:picLocks noChangeAspect="1"/>
          </p:cNvPicPr>
          <p:nvPr/>
        </p:nvPicPr>
        <p:blipFill>
          <a:blip r:embed="rId18"/>
          <a:stretch>
            <a:fillRect/>
          </a:stretch>
        </p:blipFill>
        <p:spPr>
          <a:xfrm>
            <a:off x="2636585" y="3302105"/>
            <a:ext cx="534944" cy="534944"/>
          </a:xfrm>
          <a:prstGeom prst="rect">
            <a:avLst/>
          </a:prstGeom>
        </p:spPr>
      </p:pic>
      <p:pic>
        <p:nvPicPr>
          <p:cNvPr id="20" name="Grafik 19">
            <a:extLst>
              <a:ext uri="{FF2B5EF4-FFF2-40B4-BE49-F238E27FC236}">
                <a16:creationId xmlns:a16="http://schemas.microsoft.com/office/drawing/2014/main" id="{B49AB229-7514-013C-D372-D43A423C4ADB}"/>
              </a:ext>
            </a:extLst>
          </p:cNvPr>
          <p:cNvPicPr>
            <a:picLocks noChangeAspect="1"/>
          </p:cNvPicPr>
          <p:nvPr/>
        </p:nvPicPr>
        <p:blipFill>
          <a:blip r:embed="rId19"/>
          <a:stretch>
            <a:fillRect/>
          </a:stretch>
        </p:blipFill>
        <p:spPr>
          <a:xfrm>
            <a:off x="3418243" y="3302105"/>
            <a:ext cx="534944" cy="534944"/>
          </a:xfrm>
          <a:prstGeom prst="rect">
            <a:avLst/>
          </a:prstGeom>
        </p:spPr>
      </p:pic>
      <p:pic>
        <p:nvPicPr>
          <p:cNvPr id="21" name="Grafik 20">
            <a:extLst>
              <a:ext uri="{FF2B5EF4-FFF2-40B4-BE49-F238E27FC236}">
                <a16:creationId xmlns:a16="http://schemas.microsoft.com/office/drawing/2014/main" id="{8113A37B-2CED-E7EF-84E3-416F3DDD0272}"/>
              </a:ext>
            </a:extLst>
          </p:cNvPr>
          <p:cNvPicPr>
            <a:picLocks noChangeAspect="1"/>
          </p:cNvPicPr>
          <p:nvPr/>
        </p:nvPicPr>
        <p:blipFill>
          <a:blip r:embed="rId20"/>
          <a:stretch>
            <a:fillRect/>
          </a:stretch>
        </p:blipFill>
        <p:spPr>
          <a:xfrm>
            <a:off x="254149" y="4057455"/>
            <a:ext cx="534944" cy="534944"/>
          </a:xfrm>
          <a:prstGeom prst="rect">
            <a:avLst/>
          </a:prstGeom>
        </p:spPr>
      </p:pic>
      <p:pic>
        <p:nvPicPr>
          <p:cNvPr id="22" name="Grafik 21">
            <a:extLst>
              <a:ext uri="{FF2B5EF4-FFF2-40B4-BE49-F238E27FC236}">
                <a16:creationId xmlns:a16="http://schemas.microsoft.com/office/drawing/2014/main" id="{6513B35C-8CDE-0388-D7F5-7CC59481FEBF}"/>
              </a:ext>
            </a:extLst>
          </p:cNvPr>
          <p:cNvPicPr>
            <a:picLocks noChangeAspect="1"/>
          </p:cNvPicPr>
          <p:nvPr/>
        </p:nvPicPr>
        <p:blipFill>
          <a:blip r:embed="rId21"/>
          <a:stretch>
            <a:fillRect/>
          </a:stretch>
        </p:blipFill>
        <p:spPr>
          <a:xfrm>
            <a:off x="1061931" y="4057455"/>
            <a:ext cx="534944" cy="534944"/>
          </a:xfrm>
          <a:prstGeom prst="rect">
            <a:avLst/>
          </a:prstGeom>
        </p:spPr>
      </p:pic>
      <p:pic>
        <p:nvPicPr>
          <p:cNvPr id="23" name="Grafik 22">
            <a:extLst>
              <a:ext uri="{FF2B5EF4-FFF2-40B4-BE49-F238E27FC236}">
                <a16:creationId xmlns:a16="http://schemas.microsoft.com/office/drawing/2014/main" id="{BF5F1216-5518-7B8E-DD82-53E280933CEB}"/>
              </a:ext>
            </a:extLst>
          </p:cNvPr>
          <p:cNvPicPr>
            <a:picLocks noChangeAspect="1"/>
          </p:cNvPicPr>
          <p:nvPr/>
        </p:nvPicPr>
        <p:blipFill>
          <a:blip r:embed="rId22"/>
          <a:stretch>
            <a:fillRect/>
          </a:stretch>
        </p:blipFill>
        <p:spPr>
          <a:xfrm>
            <a:off x="1853759" y="4057455"/>
            <a:ext cx="534944" cy="534944"/>
          </a:xfrm>
          <a:prstGeom prst="rect">
            <a:avLst/>
          </a:prstGeom>
        </p:spPr>
      </p:pic>
      <p:pic>
        <p:nvPicPr>
          <p:cNvPr id="24" name="Grafik 23">
            <a:extLst>
              <a:ext uri="{FF2B5EF4-FFF2-40B4-BE49-F238E27FC236}">
                <a16:creationId xmlns:a16="http://schemas.microsoft.com/office/drawing/2014/main" id="{C5EFA064-92FD-8913-F936-48BC9A2C7A3A}"/>
              </a:ext>
            </a:extLst>
          </p:cNvPr>
          <p:cNvPicPr>
            <a:picLocks noChangeAspect="1"/>
          </p:cNvPicPr>
          <p:nvPr/>
        </p:nvPicPr>
        <p:blipFill>
          <a:blip r:embed="rId23"/>
          <a:stretch>
            <a:fillRect/>
          </a:stretch>
        </p:blipFill>
        <p:spPr>
          <a:xfrm>
            <a:off x="2636585" y="4057455"/>
            <a:ext cx="534944" cy="534944"/>
          </a:xfrm>
          <a:prstGeom prst="rect">
            <a:avLst/>
          </a:prstGeom>
        </p:spPr>
      </p:pic>
      <p:pic>
        <p:nvPicPr>
          <p:cNvPr id="25" name="Grafik 24">
            <a:extLst>
              <a:ext uri="{FF2B5EF4-FFF2-40B4-BE49-F238E27FC236}">
                <a16:creationId xmlns:a16="http://schemas.microsoft.com/office/drawing/2014/main" id="{124997E1-7954-0217-DC47-55C4816A187D}"/>
              </a:ext>
            </a:extLst>
          </p:cNvPr>
          <p:cNvPicPr>
            <a:picLocks noChangeAspect="1"/>
          </p:cNvPicPr>
          <p:nvPr/>
        </p:nvPicPr>
        <p:blipFill>
          <a:blip r:embed="rId24"/>
          <a:stretch>
            <a:fillRect/>
          </a:stretch>
        </p:blipFill>
        <p:spPr>
          <a:xfrm>
            <a:off x="3418243" y="4057455"/>
            <a:ext cx="534944" cy="534944"/>
          </a:xfrm>
          <a:prstGeom prst="rect">
            <a:avLst/>
          </a:prstGeom>
        </p:spPr>
      </p:pic>
      <p:pic>
        <p:nvPicPr>
          <p:cNvPr id="26" name="Grafik 25">
            <a:extLst>
              <a:ext uri="{FF2B5EF4-FFF2-40B4-BE49-F238E27FC236}">
                <a16:creationId xmlns:a16="http://schemas.microsoft.com/office/drawing/2014/main" id="{7D54A13E-5D9C-C5C3-C35B-14AA52CDB2D8}"/>
              </a:ext>
            </a:extLst>
          </p:cNvPr>
          <p:cNvPicPr>
            <a:picLocks noChangeAspect="1"/>
          </p:cNvPicPr>
          <p:nvPr/>
        </p:nvPicPr>
        <p:blipFill>
          <a:blip r:embed="rId25"/>
          <a:stretch>
            <a:fillRect/>
          </a:stretch>
        </p:blipFill>
        <p:spPr>
          <a:xfrm>
            <a:off x="254149" y="4812804"/>
            <a:ext cx="534944" cy="534944"/>
          </a:xfrm>
          <a:prstGeom prst="rect">
            <a:avLst/>
          </a:prstGeom>
        </p:spPr>
      </p:pic>
      <p:pic>
        <p:nvPicPr>
          <p:cNvPr id="27" name="Grafik 26">
            <a:extLst>
              <a:ext uri="{FF2B5EF4-FFF2-40B4-BE49-F238E27FC236}">
                <a16:creationId xmlns:a16="http://schemas.microsoft.com/office/drawing/2014/main" id="{40EA5F78-2F21-C38F-548C-97AAC69E2D60}"/>
              </a:ext>
            </a:extLst>
          </p:cNvPr>
          <p:cNvPicPr>
            <a:picLocks noChangeAspect="1"/>
          </p:cNvPicPr>
          <p:nvPr/>
        </p:nvPicPr>
        <p:blipFill>
          <a:blip r:embed="rId26"/>
          <a:stretch>
            <a:fillRect/>
          </a:stretch>
        </p:blipFill>
        <p:spPr>
          <a:xfrm>
            <a:off x="1061931" y="4812804"/>
            <a:ext cx="534944" cy="534944"/>
          </a:xfrm>
          <a:prstGeom prst="rect">
            <a:avLst/>
          </a:prstGeom>
        </p:spPr>
      </p:pic>
      <p:pic>
        <p:nvPicPr>
          <p:cNvPr id="28" name="Grafik 27">
            <a:extLst>
              <a:ext uri="{FF2B5EF4-FFF2-40B4-BE49-F238E27FC236}">
                <a16:creationId xmlns:a16="http://schemas.microsoft.com/office/drawing/2014/main" id="{1269243D-DDED-03B3-8546-B4692FE71B5C}"/>
              </a:ext>
            </a:extLst>
          </p:cNvPr>
          <p:cNvPicPr>
            <a:picLocks noChangeAspect="1"/>
          </p:cNvPicPr>
          <p:nvPr/>
        </p:nvPicPr>
        <p:blipFill>
          <a:blip r:embed="rId27"/>
          <a:stretch>
            <a:fillRect/>
          </a:stretch>
        </p:blipFill>
        <p:spPr>
          <a:xfrm>
            <a:off x="1853759" y="4812804"/>
            <a:ext cx="534944" cy="534944"/>
          </a:xfrm>
          <a:prstGeom prst="rect">
            <a:avLst/>
          </a:prstGeom>
        </p:spPr>
      </p:pic>
      <p:pic>
        <p:nvPicPr>
          <p:cNvPr id="29" name="Grafik 28">
            <a:extLst>
              <a:ext uri="{FF2B5EF4-FFF2-40B4-BE49-F238E27FC236}">
                <a16:creationId xmlns:a16="http://schemas.microsoft.com/office/drawing/2014/main" id="{B65C3CBB-A52D-C642-BC46-45B723F26B49}"/>
              </a:ext>
            </a:extLst>
          </p:cNvPr>
          <p:cNvPicPr>
            <a:picLocks noChangeAspect="1"/>
          </p:cNvPicPr>
          <p:nvPr/>
        </p:nvPicPr>
        <p:blipFill>
          <a:blip r:embed="rId28"/>
          <a:stretch>
            <a:fillRect/>
          </a:stretch>
        </p:blipFill>
        <p:spPr>
          <a:xfrm>
            <a:off x="2636585" y="4812804"/>
            <a:ext cx="534944" cy="534944"/>
          </a:xfrm>
          <a:prstGeom prst="rect">
            <a:avLst/>
          </a:prstGeom>
        </p:spPr>
      </p:pic>
      <p:pic>
        <p:nvPicPr>
          <p:cNvPr id="30" name="Grafik 29">
            <a:extLst>
              <a:ext uri="{FF2B5EF4-FFF2-40B4-BE49-F238E27FC236}">
                <a16:creationId xmlns:a16="http://schemas.microsoft.com/office/drawing/2014/main" id="{1B43DC28-F500-3312-2945-748F06D65DEF}"/>
              </a:ext>
            </a:extLst>
          </p:cNvPr>
          <p:cNvPicPr>
            <a:picLocks noChangeAspect="1"/>
          </p:cNvPicPr>
          <p:nvPr/>
        </p:nvPicPr>
        <p:blipFill>
          <a:blip r:embed="rId29"/>
          <a:stretch>
            <a:fillRect/>
          </a:stretch>
        </p:blipFill>
        <p:spPr>
          <a:xfrm>
            <a:off x="3418243" y="4812804"/>
            <a:ext cx="534944" cy="534944"/>
          </a:xfrm>
          <a:prstGeom prst="rect">
            <a:avLst/>
          </a:prstGeom>
        </p:spPr>
      </p:pic>
      <p:pic>
        <p:nvPicPr>
          <p:cNvPr id="31" name="Grafik 30">
            <a:extLst>
              <a:ext uri="{FF2B5EF4-FFF2-40B4-BE49-F238E27FC236}">
                <a16:creationId xmlns:a16="http://schemas.microsoft.com/office/drawing/2014/main" id="{ADF5C7D8-36FC-FE60-50F4-6520E5465DDB}"/>
              </a:ext>
            </a:extLst>
          </p:cNvPr>
          <p:cNvPicPr>
            <a:picLocks noChangeAspect="1"/>
          </p:cNvPicPr>
          <p:nvPr/>
        </p:nvPicPr>
        <p:blipFill>
          <a:blip r:embed="rId5">
            <a:biLevel thresh="25000"/>
          </a:blip>
          <a:stretch>
            <a:fillRect/>
          </a:stretch>
        </p:blipFill>
        <p:spPr>
          <a:xfrm>
            <a:off x="5216824" y="1789712"/>
            <a:ext cx="534944" cy="534944"/>
          </a:xfrm>
          <a:prstGeom prst="rect">
            <a:avLst/>
          </a:prstGeom>
        </p:spPr>
      </p:pic>
      <p:pic>
        <p:nvPicPr>
          <p:cNvPr id="32" name="Grafik 31">
            <a:extLst>
              <a:ext uri="{FF2B5EF4-FFF2-40B4-BE49-F238E27FC236}">
                <a16:creationId xmlns:a16="http://schemas.microsoft.com/office/drawing/2014/main" id="{046296DA-49A6-1EDB-AB65-6C44409FA26A}"/>
              </a:ext>
            </a:extLst>
          </p:cNvPr>
          <p:cNvPicPr>
            <a:picLocks noChangeAspect="1"/>
          </p:cNvPicPr>
          <p:nvPr/>
        </p:nvPicPr>
        <p:blipFill>
          <a:blip r:embed="rId6">
            <a:biLevel thresh="25000"/>
          </a:blip>
          <a:stretch>
            <a:fillRect/>
          </a:stretch>
        </p:blipFill>
        <p:spPr>
          <a:xfrm>
            <a:off x="6024606" y="1789712"/>
            <a:ext cx="534944" cy="534944"/>
          </a:xfrm>
          <a:prstGeom prst="rect">
            <a:avLst/>
          </a:prstGeom>
        </p:spPr>
      </p:pic>
      <p:pic>
        <p:nvPicPr>
          <p:cNvPr id="33" name="Grafik 32">
            <a:extLst>
              <a:ext uri="{FF2B5EF4-FFF2-40B4-BE49-F238E27FC236}">
                <a16:creationId xmlns:a16="http://schemas.microsoft.com/office/drawing/2014/main" id="{0D20EBAB-75B0-55DC-E0DF-A391C640DAF0}"/>
              </a:ext>
            </a:extLst>
          </p:cNvPr>
          <p:cNvPicPr>
            <a:picLocks noChangeAspect="1"/>
          </p:cNvPicPr>
          <p:nvPr/>
        </p:nvPicPr>
        <p:blipFill>
          <a:blip r:embed="rId7">
            <a:biLevel thresh="25000"/>
          </a:blip>
          <a:stretch>
            <a:fillRect/>
          </a:stretch>
        </p:blipFill>
        <p:spPr>
          <a:xfrm>
            <a:off x="6816434" y="2546755"/>
            <a:ext cx="534944" cy="534944"/>
          </a:xfrm>
          <a:prstGeom prst="rect">
            <a:avLst/>
          </a:prstGeom>
        </p:spPr>
      </p:pic>
      <p:pic>
        <p:nvPicPr>
          <p:cNvPr id="34" name="Grafik 33">
            <a:extLst>
              <a:ext uri="{FF2B5EF4-FFF2-40B4-BE49-F238E27FC236}">
                <a16:creationId xmlns:a16="http://schemas.microsoft.com/office/drawing/2014/main" id="{61DC62B6-D44B-4553-0CB9-B34FCE591791}"/>
              </a:ext>
            </a:extLst>
          </p:cNvPr>
          <p:cNvPicPr>
            <a:picLocks noChangeAspect="1"/>
          </p:cNvPicPr>
          <p:nvPr/>
        </p:nvPicPr>
        <p:blipFill>
          <a:blip r:embed="rId8">
            <a:biLevel thresh="25000"/>
          </a:blip>
          <a:stretch>
            <a:fillRect/>
          </a:stretch>
        </p:blipFill>
        <p:spPr>
          <a:xfrm>
            <a:off x="7599260" y="1789712"/>
            <a:ext cx="534944" cy="534944"/>
          </a:xfrm>
          <a:prstGeom prst="rect">
            <a:avLst/>
          </a:prstGeom>
        </p:spPr>
      </p:pic>
      <p:pic>
        <p:nvPicPr>
          <p:cNvPr id="35" name="Grafik 34">
            <a:extLst>
              <a:ext uri="{FF2B5EF4-FFF2-40B4-BE49-F238E27FC236}">
                <a16:creationId xmlns:a16="http://schemas.microsoft.com/office/drawing/2014/main" id="{E4D29284-4B7B-24BF-A9E2-4EF12AEE8CA6}"/>
              </a:ext>
            </a:extLst>
          </p:cNvPr>
          <p:cNvPicPr>
            <a:picLocks noChangeAspect="1"/>
          </p:cNvPicPr>
          <p:nvPr/>
        </p:nvPicPr>
        <p:blipFill>
          <a:blip r:embed="rId9">
            <a:biLevel thresh="25000"/>
          </a:blip>
          <a:stretch>
            <a:fillRect/>
          </a:stretch>
        </p:blipFill>
        <p:spPr>
          <a:xfrm>
            <a:off x="8380918" y="1789712"/>
            <a:ext cx="534944" cy="534944"/>
          </a:xfrm>
          <a:prstGeom prst="rect">
            <a:avLst/>
          </a:prstGeom>
        </p:spPr>
      </p:pic>
      <p:pic>
        <p:nvPicPr>
          <p:cNvPr id="36" name="Grafik 35">
            <a:extLst>
              <a:ext uri="{FF2B5EF4-FFF2-40B4-BE49-F238E27FC236}">
                <a16:creationId xmlns:a16="http://schemas.microsoft.com/office/drawing/2014/main" id="{487EE586-8361-D846-4587-434F76364367}"/>
              </a:ext>
            </a:extLst>
          </p:cNvPr>
          <p:cNvPicPr>
            <a:picLocks noChangeAspect="1"/>
          </p:cNvPicPr>
          <p:nvPr/>
        </p:nvPicPr>
        <p:blipFill>
          <a:blip r:embed="rId10">
            <a:biLevel thresh="25000"/>
          </a:blip>
          <a:stretch>
            <a:fillRect/>
          </a:stretch>
        </p:blipFill>
        <p:spPr>
          <a:xfrm>
            <a:off x="5216824" y="2546755"/>
            <a:ext cx="534944" cy="534944"/>
          </a:xfrm>
          <a:prstGeom prst="rect">
            <a:avLst/>
          </a:prstGeom>
        </p:spPr>
      </p:pic>
      <p:pic>
        <p:nvPicPr>
          <p:cNvPr id="37" name="Grafik 36">
            <a:extLst>
              <a:ext uri="{FF2B5EF4-FFF2-40B4-BE49-F238E27FC236}">
                <a16:creationId xmlns:a16="http://schemas.microsoft.com/office/drawing/2014/main" id="{60972AF9-C1EF-44F5-7A21-FCB783C15B54}"/>
              </a:ext>
            </a:extLst>
          </p:cNvPr>
          <p:cNvPicPr>
            <a:picLocks noChangeAspect="1"/>
          </p:cNvPicPr>
          <p:nvPr/>
        </p:nvPicPr>
        <p:blipFill>
          <a:blip r:embed="rId11">
            <a:biLevel thresh="25000"/>
          </a:blip>
          <a:stretch>
            <a:fillRect/>
          </a:stretch>
        </p:blipFill>
        <p:spPr>
          <a:xfrm>
            <a:off x="6024606" y="2546755"/>
            <a:ext cx="534944" cy="534944"/>
          </a:xfrm>
          <a:prstGeom prst="rect">
            <a:avLst/>
          </a:prstGeom>
        </p:spPr>
      </p:pic>
      <p:pic>
        <p:nvPicPr>
          <p:cNvPr id="38" name="Grafik 37">
            <a:extLst>
              <a:ext uri="{FF2B5EF4-FFF2-40B4-BE49-F238E27FC236}">
                <a16:creationId xmlns:a16="http://schemas.microsoft.com/office/drawing/2014/main" id="{A6B6CC9A-E912-8C6F-AC27-8711F02EC8A4}"/>
              </a:ext>
            </a:extLst>
          </p:cNvPr>
          <p:cNvPicPr>
            <a:picLocks noChangeAspect="1"/>
          </p:cNvPicPr>
          <p:nvPr/>
        </p:nvPicPr>
        <p:blipFill>
          <a:blip r:embed="rId12">
            <a:biLevel thresh="25000"/>
          </a:blip>
          <a:stretch>
            <a:fillRect/>
          </a:stretch>
        </p:blipFill>
        <p:spPr>
          <a:xfrm>
            <a:off x="7599260" y="2546755"/>
            <a:ext cx="534944" cy="534944"/>
          </a:xfrm>
          <a:prstGeom prst="rect">
            <a:avLst/>
          </a:prstGeom>
        </p:spPr>
      </p:pic>
      <p:pic>
        <p:nvPicPr>
          <p:cNvPr id="39" name="Grafik 38">
            <a:extLst>
              <a:ext uri="{FF2B5EF4-FFF2-40B4-BE49-F238E27FC236}">
                <a16:creationId xmlns:a16="http://schemas.microsoft.com/office/drawing/2014/main" id="{418853C8-86C2-2D5C-984C-D152C2B9F7AF}"/>
              </a:ext>
            </a:extLst>
          </p:cNvPr>
          <p:cNvPicPr>
            <a:picLocks noChangeAspect="1"/>
          </p:cNvPicPr>
          <p:nvPr/>
        </p:nvPicPr>
        <p:blipFill>
          <a:blip r:embed="rId13">
            <a:biLevel thresh="25000"/>
          </a:blip>
          <a:stretch>
            <a:fillRect/>
          </a:stretch>
        </p:blipFill>
        <p:spPr>
          <a:xfrm>
            <a:off x="8380918" y="2546755"/>
            <a:ext cx="534944" cy="534944"/>
          </a:xfrm>
          <a:prstGeom prst="rect">
            <a:avLst/>
          </a:prstGeom>
        </p:spPr>
      </p:pic>
      <p:pic>
        <p:nvPicPr>
          <p:cNvPr id="40" name="Grafik 39">
            <a:extLst>
              <a:ext uri="{FF2B5EF4-FFF2-40B4-BE49-F238E27FC236}">
                <a16:creationId xmlns:a16="http://schemas.microsoft.com/office/drawing/2014/main" id="{B565306E-FD30-09E3-0747-842D53DB9153}"/>
              </a:ext>
            </a:extLst>
          </p:cNvPr>
          <p:cNvPicPr>
            <a:picLocks noChangeAspect="1"/>
          </p:cNvPicPr>
          <p:nvPr/>
        </p:nvPicPr>
        <p:blipFill>
          <a:blip r:embed="rId14">
            <a:biLevel thresh="25000"/>
          </a:blip>
          <a:stretch>
            <a:fillRect/>
          </a:stretch>
        </p:blipFill>
        <p:spPr>
          <a:xfrm>
            <a:off x="6816434" y="3302105"/>
            <a:ext cx="534944" cy="534944"/>
          </a:xfrm>
          <a:prstGeom prst="rect">
            <a:avLst/>
          </a:prstGeom>
        </p:spPr>
      </p:pic>
      <p:pic>
        <p:nvPicPr>
          <p:cNvPr id="41" name="Grafik 40">
            <a:extLst>
              <a:ext uri="{FF2B5EF4-FFF2-40B4-BE49-F238E27FC236}">
                <a16:creationId xmlns:a16="http://schemas.microsoft.com/office/drawing/2014/main" id="{90AF3F32-1305-E315-9D3A-B007013485C8}"/>
              </a:ext>
            </a:extLst>
          </p:cNvPr>
          <p:cNvPicPr>
            <a:picLocks noChangeAspect="1"/>
          </p:cNvPicPr>
          <p:nvPr/>
        </p:nvPicPr>
        <p:blipFill>
          <a:blip r:embed="rId15">
            <a:biLevel thresh="25000"/>
          </a:blip>
          <a:stretch>
            <a:fillRect/>
          </a:stretch>
        </p:blipFill>
        <p:spPr>
          <a:xfrm>
            <a:off x="5216824" y="3302105"/>
            <a:ext cx="534944" cy="534944"/>
          </a:xfrm>
          <a:prstGeom prst="rect">
            <a:avLst/>
          </a:prstGeom>
        </p:spPr>
      </p:pic>
      <p:pic>
        <p:nvPicPr>
          <p:cNvPr id="42" name="Grafik 41">
            <a:extLst>
              <a:ext uri="{FF2B5EF4-FFF2-40B4-BE49-F238E27FC236}">
                <a16:creationId xmlns:a16="http://schemas.microsoft.com/office/drawing/2014/main" id="{76CA9ED6-DF18-0AA7-3317-87309BC239E6}"/>
              </a:ext>
            </a:extLst>
          </p:cNvPr>
          <p:cNvPicPr>
            <a:picLocks noChangeAspect="1"/>
          </p:cNvPicPr>
          <p:nvPr/>
        </p:nvPicPr>
        <p:blipFill>
          <a:blip r:embed="rId16">
            <a:biLevel thresh="25000"/>
          </a:blip>
          <a:stretch>
            <a:fillRect/>
          </a:stretch>
        </p:blipFill>
        <p:spPr>
          <a:xfrm>
            <a:off x="6024606" y="3302105"/>
            <a:ext cx="534944" cy="534944"/>
          </a:xfrm>
          <a:prstGeom prst="rect">
            <a:avLst/>
          </a:prstGeom>
        </p:spPr>
      </p:pic>
      <p:pic>
        <p:nvPicPr>
          <p:cNvPr id="43" name="Grafik 42">
            <a:extLst>
              <a:ext uri="{FF2B5EF4-FFF2-40B4-BE49-F238E27FC236}">
                <a16:creationId xmlns:a16="http://schemas.microsoft.com/office/drawing/2014/main" id="{043FF646-ABB3-46B4-491F-4798046D4A9F}"/>
              </a:ext>
            </a:extLst>
          </p:cNvPr>
          <p:cNvPicPr>
            <a:picLocks noChangeAspect="1"/>
          </p:cNvPicPr>
          <p:nvPr/>
        </p:nvPicPr>
        <p:blipFill>
          <a:blip r:embed="rId17">
            <a:biLevel thresh="25000"/>
          </a:blip>
          <a:stretch>
            <a:fillRect/>
          </a:stretch>
        </p:blipFill>
        <p:spPr>
          <a:xfrm>
            <a:off x="6816434" y="1786327"/>
            <a:ext cx="534944" cy="541715"/>
          </a:xfrm>
          <a:prstGeom prst="rect">
            <a:avLst/>
          </a:prstGeom>
        </p:spPr>
      </p:pic>
      <p:pic>
        <p:nvPicPr>
          <p:cNvPr id="44" name="Grafik 43">
            <a:extLst>
              <a:ext uri="{FF2B5EF4-FFF2-40B4-BE49-F238E27FC236}">
                <a16:creationId xmlns:a16="http://schemas.microsoft.com/office/drawing/2014/main" id="{B5C2F375-A4BC-9249-D2D1-836D60528288}"/>
              </a:ext>
            </a:extLst>
          </p:cNvPr>
          <p:cNvPicPr>
            <a:picLocks noChangeAspect="1"/>
          </p:cNvPicPr>
          <p:nvPr/>
        </p:nvPicPr>
        <p:blipFill>
          <a:blip r:embed="rId18">
            <a:biLevel thresh="25000"/>
          </a:blip>
          <a:stretch>
            <a:fillRect/>
          </a:stretch>
        </p:blipFill>
        <p:spPr>
          <a:xfrm>
            <a:off x="7599260" y="3302105"/>
            <a:ext cx="534944" cy="534944"/>
          </a:xfrm>
          <a:prstGeom prst="rect">
            <a:avLst/>
          </a:prstGeom>
        </p:spPr>
      </p:pic>
      <p:pic>
        <p:nvPicPr>
          <p:cNvPr id="45" name="Grafik 44">
            <a:extLst>
              <a:ext uri="{FF2B5EF4-FFF2-40B4-BE49-F238E27FC236}">
                <a16:creationId xmlns:a16="http://schemas.microsoft.com/office/drawing/2014/main" id="{FDCEBA1C-E3FD-6A90-73C9-8FFB91B2C470}"/>
              </a:ext>
            </a:extLst>
          </p:cNvPr>
          <p:cNvPicPr>
            <a:picLocks noChangeAspect="1"/>
          </p:cNvPicPr>
          <p:nvPr/>
        </p:nvPicPr>
        <p:blipFill>
          <a:blip r:embed="rId19">
            <a:biLevel thresh="25000"/>
          </a:blip>
          <a:stretch>
            <a:fillRect/>
          </a:stretch>
        </p:blipFill>
        <p:spPr>
          <a:xfrm>
            <a:off x="8380918" y="3302105"/>
            <a:ext cx="534944" cy="534944"/>
          </a:xfrm>
          <a:prstGeom prst="rect">
            <a:avLst/>
          </a:prstGeom>
        </p:spPr>
      </p:pic>
      <p:pic>
        <p:nvPicPr>
          <p:cNvPr id="46" name="Grafik 45">
            <a:extLst>
              <a:ext uri="{FF2B5EF4-FFF2-40B4-BE49-F238E27FC236}">
                <a16:creationId xmlns:a16="http://schemas.microsoft.com/office/drawing/2014/main" id="{F1818DD4-9373-3A33-2C76-26B2E771519B}"/>
              </a:ext>
            </a:extLst>
          </p:cNvPr>
          <p:cNvPicPr>
            <a:picLocks noChangeAspect="1"/>
          </p:cNvPicPr>
          <p:nvPr/>
        </p:nvPicPr>
        <p:blipFill>
          <a:blip r:embed="rId20">
            <a:biLevel thresh="25000"/>
          </a:blip>
          <a:stretch>
            <a:fillRect/>
          </a:stretch>
        </p:blipFill>
        <p:spPr>
          <a:xfrm>
            <a:off x="5216824" y="4057455"/>
            <a:ext cx="534944" cy="534944"/>
          </a:xfrm>
          <a:prstGeom prst="rect">
            <a:avLst/>
          </a:prstGeom>
        </p:spPr>
      </p:pic>
      <p:pic>
        <p:nvPicPr>
          <p:cNvPr id="47" name="Grafik 46">
            <a:extLst>
              <a:ext uri="{FF2B5EF4-FFF2-40B4-BE49-F238E27FC236}">
                <a16:creationId xmlns:a16="http://schemas.microsoft.com/office/drawing/2014/main" id="{472D7491-7EEA-171D-D3D5-64B47F934855}"/>
              </a:ext>
            </a:extLst>
          </p:cNvPr>
          <p:cNvPicPr>
            <a:picLocks noChangeAspect="1"/>
          </p:cNvPicPr>
          <p:nvPr/>
        </p:nvPicPr>
        <p:blipFill>
          <a:blip r:embed="rId21">
            <a:biLevel thresh="25000"/>
          </a:blip>
          <a:stretch>
            <a:fillRect/>
          </a:stretch>
        </p:blipFill>
        <p:spPr>
          <a:xfrm>
            <a:off x="6024606" y="4057455"/>
            <a:ext cx="534944" cy="534944"/>
          </a:xfrm>
          <a:prstGeom prst="rect">
            <a:avLst/>
          </a:prstGeom>
        </p:spPr>
      </p:pic>
      <p:pic>
        <p:nvPicPr>
          <p:cNvPr id="48" name="Grafik 47">
            <a:extLst>
              <a:ext uri="{FF2B5EF4-FFF2-40B4-BE49-F238E27FC236}">
                <a16:creationId xmlns:a16="http://schemas.microsoft.com/office/drawing/2014/main" id="{135B311D-286D-94F6-8B0B-CF2CBFF6A4C1}"/>
              </a:ext>
            </a:extLst>
          </p:cNvPr>
          <p:cNvPicPr>
            <a:picLocks noChangeAspect="1"/>
          </p:cNvPicPr>
          <p:nvPr/>
        </p:nvPicPr>
        <p:blipFill>
          <a:blip r:embed="rId22">
            <a:biLevel thresh="25000"/>
          </a:blip>
          <a:stretch>
            <a:fillRect/>
          </a:stretch>
        </p:blipFill>
        <p:spPr>
          <a:xfrm>
            <a:off x="6816434" y="4057455"/>
            <a:ext cx="534944" cy="534944"/>
          </a:xfrm>
          <a:prstGeom prst="rect">
            <a:avLst/>
          </a:prstGeom>
        </p:spPr>
      </p:pic>
      <p:pic>
        <p:nvPicPr>
          <p:cNvPr id="49" name="Grafik 48">
            <a:extLst>
              <a:ext uri="{FF2B5EF4-FFF2-40B4-BE49-F238E27FC236}">
                <a16:creationId xmlns:a16="http://schemas.microsoft.com/office/drawing/2014/main" id="{4F09CBC6-69F0-C37C-DC43-A8413DE69829}"/>
              </a:ext>
            </a:extLst>
          </p:cNvPr>
          <p:cNvPicPr>
            <a:picLocks noChangeAspect="1"/>
          </p:cNvPicPr>
          <p:nvPr/>
        </p:nvPicPr>
        <p:blipFill>
          <a:blip r:embed="rId23">
            <a:biLevel thresh="25000"/>
          </a:blip>
          <a:stretch>
            <a:fillRect/>
          </a:stretch>
        </p:blipFill>
        <p:spPr>
          <a:xfrm>
            <a:off x="7599260" y="4057455"/>
            <a:ext cx="534944" cy="534944"/>
          </a:xfrm>
          <a:prstGeom prst="rect">
            <a:avLst/>
          </a:prstGeom>
        </p:spPr>
      </p:pic>
      <p:pic>
        <p:nvPicPr>
          <p:cNvPr id="50" name="Grafik 49">
            <a:extLst>
              <a:ext uri="{FF2B5EF4-FFF2-40B4-BE49-F238E27FC236}">
                <a16:creationId xmlns:a16="http://schemas.microsoft.com/office/drawing/2014/main" id="{BADBF61A-3923-7B5B-0182-75885A46980C}"/>
              </a:ext>
            </a:extLst>
          </p:cNvPr>
          <p:cNvPicPr>
            <a:picLocks noChangeAspect="1"/>
          </p:cNvPicPr>
          <p:nvPr/>
        </p:nvPicPr>
        <p:blipFill>
          <a:blip r:embed="rId24">
            <a:biLevel thresh="25000"/>
          </a:blip>
          <a:stretch>
            <a:fillRect/>
          </a:stretch>
        </p:blipFill>
        <p:spPr>
          <a:xfrm>
            <a:off x="8380918" y="4057455"/>
            <a:ext cx="534944" cy="534944"/>
          </a:xfrm>
          <a:prstGeom prst="rect">
            <a:avLst/>
          </a:prstGeom>
        </p:spPr>
      </p:pic>
      <p:pic>
        <p:nvPicPr>
          <p:cNvPr id="51" name="Grafik 50">
            <a:extLst>
              <a:ext uri="{FF2B5EF4-FFF2-40B4-BE49-F238E27FC236}">
                <a16:creationId xmlns:a16="http://schemas.microsoft.com/office/drawing/2014/main" id="{268AAFC5-45BD-52F8-FE59-E53BC0411330}"/>
              </a:ext>
            </a:extLst>
          </p:cNvPr>
          <p:cNvPicPr>
            <a:picLocks noChangeAspect="1"/>
          </p:cNvPicPr>
          <p:nvPr/>
        </p:nvPicPr>
        <p:blipFill>
          <a:blip r:embed="rId25">
            <a:biLevel thresh="25000"/>
          </a:blip>
          <a:stretch>
            <a:fillRect/>
          </a:stretch>
        </p:blipFill>
        <p:spPr>
          <a:xfrm>
            <a:off x="5216824" y="4812804"/>
            <a:ext cx="534944" cy="534944"/>
          </a:xfrm>
          <a:prstGeom prst="rect">
            <a:avLst/>
          </a:prstGeom>
        </p:spPr>
      </p:pic>
      <p:pic>
        <p:nvPicPr>
          <p:cNvPr id="52" name="Grafik 51">
            <a:extLst>
              <a:ext uri="{FF2B5EF4-FFF2-40B4-BE49-F238E27FC236}">
                <a16:creationId xmlns:a16="http://schemas.microsoft.com/office/drawing/2014/main" id="{07494BC7-B2CC-D437-7C09-E9E58807FF4B}"/>
              </a:ext>
            </a:extLst>
          </p:cNvPr>
          <p:cNvPicPr>
            <a:picLocks noChangeAspect="1"/>
          </p:cNvPicPr>
          <p:nvPr/>
        </p:nvPicPr>
        <p:blipFill>
          <a:blip r:embed="rId26">
            <a:biLevel thresh="25000"/>
          </a:blip>
          <a:stretch>
            <a:fillRect/>
          </a:stretch>
        </p:blipFill>
        <p:spPr>
          <a:xfrm>
            <a:off x="6024606" y="4812804"/>
            <a:ext cx="534944" cy="534944"/>
          </a:xfrm>
          <a:prstGeom prst="rect">
            <a:avLst/>
          </a:prstGeom>
        </p:spPr>
      </p:pic>
      <p:pic>
        <p:nvPicPr>
          <p:cNvPr id="53" name="Grafik 52">
            <a:extLst>
              <a:ext uri="{FF2B5EF4-FFF2-40B4-BE49-F238E27FC236}">
                <a16:creationId xmlns:a16="http://schemas.microsoft.com/office/drawing/2014/main" id="{8CA663B4-273D-5809-6E9B-B8BC6187F67F}"/>
              </a:ext>
            </a:extLst>
          </p:cNvPr>
          <p:cNvPicPr>
            <a:picLocks noChangeAspect="1"/>
          </p:cNvPicPr>
          <p:nvPr/>
        </p:nvPicPr>
        <p:blipFill>
          <a:blip r:embed="rId27">
            <a:biLevel thresh="25000"/>
          </a:blip>
          <a:stretch>
            <a:fillRect/>
          </a:stretch>
        </p:blipFill>
        <p:spPr>
          <a:xfrm>
            <a:off x="6816434" y="4812804"/>
            <a:ext cx="534944" cy="534944"/>
          </a:xfrm>
          <a:prstGeom prst="rect">
            <a:avLst/>
          </a:prstGeom>
        </p:spPr>
      </p:pic>
      <p:pic>
        <p:nvPicPr>
          <p:cNvPr id="54" name="Grafik 53">
            <a:extLst>
              <a:ext uri="{FF2B5EF4-FFF2-40B4-BE49-F238E27FC236}">
                <a16:creationId xmlns:a16="http://schemas.microsoft.com/office/drawing/2014/main" id="{FB43394C-C290-1D2F-FE3A-756A1D606ECA}"/>
              </a:ext>
            </a:extLst>
          </p:cNvPr>
          <p:cNvPicPr>
            <a:picLocks noChangeAspect="1"/>
          </p:cNvPicPr>
          <p:nvPr/>
        </p:nvPicPr>
        <p:blipFill>
          <a:blip r:embed="rId28">
            <a:biLevel thresh="25000"/>
          </a:blip>
          <a:stretch>
            <a:fillRect/>
          </a:stretch>
        </p:blipFill>
        <p:spPr>
          <a:xfrm>
            <a:off x="7599260" y="4812804"/>
            <a:ext cx="534944" cy="534944"/>
          </a:xfrm>
          <a:prstGeom prst="rect">
            <a:avLst/>
          </a:prstGeom>
        </p:spPr>
      </p:pic>
      <p:pic>
        <p:nvPicPr>
          <p:cNvPr id="55" name="Grafik 54">
            <a:extLst>
              <a:ext uri="{FF2B5EF4-FFF2-40B4-BE49-F238E27FC236}">
                <a16:creationId xmlns:a16="http://schemas.microsoft.com/office/drawing/2014/main" id="{D560B22C-04D9-ED99-0779-59C067814A17}"/>
              </a:ext>
            </a:extLst>
          </p:cNvPr>
          <p:cNvPicPr>
            <a:picLocks noChangeAspect="1"/>
          </p:cNvPicPr>
          <p:nvPr/>
        </p:nvPicPr>
        <p:blipFill>
          <a:blip r:embed="rId29">
            <a:biLevel thresh="25000"/>
          </a:blip>
          <a:stretch>
            <a:fillRect/>
          </a:stretch>
        </p:blipFill>
        <p:spPr>
          <a:xfrm>
            <a:off x="8380918" y="4812804"/>
            <a:ext cx="534944" cy="534944"/>
          </a:xfrm>
          <a:prstGeom prst="rect">
            <a:avLst/>
          </a:prstGeom>
        </p:spPr>
      </p:pic>
      <p:grpSp>
        <p:nvGrpSpPr>
          <p:cNvPr id="56" name="Gruppieren 55">
            <a:extLst>
              <a:ext uri="{FF2B5EF4-FFF2-40B4-BE49-F238E27FC236}">
                <a16:creationId xmlns:a16="http://schemas.microsoft.com/office/drawing/2014/main" id="{2C249370-71CC-8E6A-E4DD-5598D25EDCB5}"/>
              </a:ext>
            </a:extLst>
          </p:cNvPr>
          <p:cNvGrpSpPr/>
          <p:nvPr/>
        </p:nvGrpSpPr>
        <p:grpSpPr>
          <a:xfrm>
            <a:off x="6102880" y="569689"/>
            <a:ext cx="5358498" cy="1042572"/>
            <a:chOff x="5952807" y="647926"/>
            <a:chExt cx="5358498" cy="1042572"/>
          </a:xfrm>
        </p:grpSpPr>
        <p:sp>
          <p:nvSpPr>
            <p:cNvPr id="57" name="!!Rechteck 47">
              <a:extLst>
                <a:ext uri="{FF2B5EF4-FFF2-40B4-BE49-F238E27FC236}">
                  <a16:creationId xmlns:a16="http://schemas.microsoft.com/office/drawing/2014/main" id="{1CC11A48-2A7D-1C3A-359E-F39C16B56752}"/>
                </a:ext>
              </a:extLst>
            </p:cNvPr>
            <p:cNvSpPr/>
            <p:nvPr>
              <p:custDataLst>
                <p:tags r:id="rId2"/>
              </p:custDataLst>
            </p:nvPr>
          </p:nvSpPr>
          <p:spPr bwMode="gray">
            <a:xfrm>
              <a:off x="6298273" y="896901"/>
              <a:ext cx="5013032" cy="793597"/>
            </a:xfrm>
            <a:prstGeom prst="rect">
              <a:avLst/>
            </a:prstGeom>
            <a:solidFill>
              <a:schemeClr val="bg1"/>
            </a:solidFill>
            <a:ln>
              <a:noFill/>
            </a:ln>
            <a:effectLst>
              <a:outerShdw blurRad="330200" dist="127000" dir="5460000" sx="99000" sy="99000" algn="ctr" rotWithShape="0">
                <a:srgbClr val="EE7F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dirty="0">
                <a:solidFill>
                  <a:srgbClr val="009CD7"/>
                </a:solidFill>
                <a:latin typeface="Arial" panose="020B0604020202020204"/>
              </a:endParaRPr>
            </a:p>
          </p:txBody>
        </p:sp>
        <p:sp>
          <p:nvSpPr>
            <p:cNvPr id="58" name="Oval 57">
              <a:extLst>
                <a:ext uri="{FF2B5EF4-FFF2-40B4-BE49-F238E27FC236}">
                  <a16:creationId xmlns:a16="http://schemas.microsoft.com/office/drawing/2014/main" id="{CCAFB67C-9128-362F-B237-C2F9EF95760B}"/>
                </a:ext>
              </a:extLst>
            </p:cNvPr>
            <p:cNvSpPr/>
            <p:nvPr/>
          </p:nvSpPr>
          <p:spPr>
            <a:xfrm>
              <a:off x="5952807" y="647926"/>
              <a:ext cx="662438" cy="662438"/>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9" name="Grafik 58">
              <a:extLst>
                <a:ext uri="{FF2B5EF4-FFF2-40B4-BE49-F238E27FC236}">
                  <a16:creationId xmlns:a16="http://schemas.microsoft.com/office/drawing/2014/main" id="{3BBA8783-E092-7015-6335-8A88C8451A03}"/>
                </a:ext>
              </a:extLst>
            </p:cNvPr>
            <p:cNvPicPr>
              <a:picLocks noChangeAspect="1"/>
            </p:cNvPicPr>
            <p:nvPr/>
          </p:nvPicPr>
          <p:blipFill>
            <a:blip r:embed="rId30"/>
            <a:stretch>
              <a:fillRect/>
            </a:stretch>
          </p:blipFill>
          <p:spPr>
            <a:xfrm>
              <a:off x="6076959" y="765398"/>
              <a:ext cx="414135" cy="427494"/>
            </a:xfrm>
            <a:prstGeom prst="rect">
              <a:avLst/>
            </a:prstGeom>
          </p:spPr>
        </p:pic>
        <p:sp>
          <p:nvSpPr>
            <p:cNvPr id="60" name="object 7">
              <a:extLst>
                <a:ext uri="{FF2B5EF4-FFF2-40B4-BE49-F238E27FC236}">
                  <a16:creationId xmlns:a16="http://schemas.microsoft.com/office/drawing/2014/main" id="{57D7BB94-1843-D31F-378A-133200E8AE41}"/>
                </a:ext>
              </a:extLst>
            </p:cNvPr>
            <p:cNvSpPr txBox="1"/>
            <p:nvPr/>
          </p:nvSpPr>
          <p:spPr>
            <a:xfrm>
              <a:off x="6665993" y="1070561"/>
              <a:ext cx="4483350" cy="446276"/>
            </a:xfrm>
            <a:prstGeom prst="rect">
              <a:avLst/>
            </a:prstGeom>
          </p:spPr>
          <p:txBody>
            <a:bodyPr vert="horz" wrap="square" lIns="0" tIns="15240" rIns="0" bIns="0" rtlCol="0">
              <a:spAutoFit/>
            </a:bodyPr>
            <a:lstStyle/>
            <a:p>
              <a:pPr marL="12700">
                <a:lnSpc>
                  <a:spcPct val="100000"/>
                </a:lnSpc>
                <a:spcBef>
                  <a:spcPts val="120"/>
                </a:spcBef>
              </a:pPr>
              <a:r>
                <a:rPr lang="de-DE" sz="1400" b="1" dirty="0">
                  <a:solidFill>
                    <a:srgbClr val="2699D1"/>
                  </a:solidFill>
                </a:rPr>
                <a:t>Die Nutzung der </a:t>
              </a:r>
              <a:r>
                <a:rPr lang="de-DE" sz="1400" b="1" dirty="0" err="1">
                  <a:solidFill>
                    <a:srgbClr val="2699D1"/>
                  </a:solidFill>
                </a:rPr>
                <a:t>Social</a:t>
              </a:r>
              <a:r>
                <a:rPr lang="de-DE" sz="1400" b="1" dirty="0">
                  <a:solidFill>
                    <a:srgbClr val="2699D1"/>
                  </a:solidFill>
                </a:rPr>
                <a:t>-Media-Icons ist lizenzbedingt nur für den internen Gebrauch vorgesehen.</a:t>
              </a:r>
              <a:endParaRPr lang="de-DE" sz="1400" b="1" dirty="0">
                <a:solidFill>
                  <a:srgbClr val="2699D1"/>
                </a:solidFill>
                <a:latin typeface="Gotham Narrow Book" pitchFamily="2" charset="0"/>
                <a:cs typeface="Minion Pro"/>
              </a:endParaRPr>
            </a:p>
          </p:txBody>
        </p:sp>
      </p:grpSp>
    </p:spTree>
    <p:extLst>
      <p:ext uri="{BB962C8B-B14F-4D97-AF65-F5344CB8AC3E}">
        <p14:creationId xmlns:p14="http://schemas.microsoft.com/office/powerpoint/2010/main" val="351790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8E7CD52-6EAF-F5CA-5E63-340944D55662}"/>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EA431D9C-F649-B693-04AA-E27CC9B0200C}"/>
              </a:ext>
            </a:extLst>
          </p:cNvPr>
          <p:cNvSpPr>
            <a:spLocks noGrp="1"/>
          </p:cNvSpPr>
          <p:nvPr>
            <p:ph type="body" sz="quarter" idx="17"/>
          </p:nvPr>
        </p:nvSpPr>
        <p:spPr/>
        <p:txBody>
          <a:bodyPr/>
          <a:lstStyle/>
          <a:p>
            <a:endParaRPr lang="de-DE"/>
          </a:p>
        </p:txBody>
      </p:sp>
      <p:sp>
        <p:nvSpPr>
          <p:cNvPr id="5" name="Titel 1">
            <a:extLst>
              <a:ext uri="{FF2B5EF4-FFF2-40B4-BE49-F238E27FC236}">
                <a16:creationId xmlns:a16="http://schemas.microsoft.com/office/drawing/2014/main" id="{C7564542-3A55-4054-C70D-D93B726FE31F}"/>
              </a:ext>
            </a:extLst>
          </p:cNvPr>
          <p:cNvSpPr>
            <a:spLocks noGrp="1"/>
          </p:cNvSpPr>
          <p:nvPr>
            <p:ph type="title"/>
          </p:nvPr>
        </p:nvSpPr>
        <p:spPr>
          <a:xfrm>
            <a:off x="270000" y="215746"/>
            <a:ext cx="9671012" cy="353943"/>
          </a:xfrm>
        </p:spPr>
        <p:txBody>
          <a:bodyPr/>
          <a:lstStyle/>
          <a:p>
            <a:r>
              <a:rPr lang="de-DE" dirty="0">
                <a:solidFill>
                  <a:srgbClr val="009CD7"/>
                </a:solidFill>
                <a:latin typeface="Arial" panose="020B0604020202020204" pitchFamily="34" charset="0"/>
                <a:cs typeface="Arial" panose="020B0604020202020204" pitchFamily="34" charset="0"/>
              </a:rPr>
              <a:t>Boxen</a:t>
            </a:r>
          </a:p>
        </p:txBody>
      </p:sp>
      <p:sp>
        <p:nvSpPr>
          <p:cNvPr id="6" name="object 7">
            <a:extLst>
              <a:ext uri="{FF2B5EF4-FFF2-40B4-BE49-F238E27FC236}">
                <a16:creationId xmlns:a16="http://schemas.microsoft.com/office/drawing/2014/main" id="{6635B555-36FA-F48C-B886-7AE3864AF8BD}"/>
              </a:ext>
            </a:extLst>
          </p:cNvPr>
          <p:cNvSpPr txBox="1"/>
          <p:nvPr/>
        </p:nvSpPr>
        <p:spPr>
          <a:xfrm>
            <a:off x="270000" y="970156"/>
            <a:ext cx="1226560" cy="261610"/>
          </a:xfrm>
          <a:prstGeom prst="rect">
            <a:avLst/>
          </a:prstGeom>
        </p:spPr>
        <p:txBody>
          <a:bodyPr vert="horz" wrap="square" lIns="0" tIns="15240" rIns="0" bIns="0" rtlCol="0">
            <a:spAutoFit/>
          </a:bodyPr>
          <a:lstStyle/>
          <a:p>
            <a:pPr marL="12700">
              <a:lnSpc>
                <a:spcPct val="100000"/>
              </a:lnSpc>
              <a:spcBef>
                <a:spcPts val="120"/>
              </a:spcBef>
            </a:pPr>
            <a:r>
              <a:rPr lang="de-DE" sz="1600" b="1" spc="-10" dirty="0">
                <a:solidFill>
                  <a:srgbClr val="EE7F00"/>
                </a:solidFill>
                <a:latin typeface="Arial" panose="020B0604020202020204" pitchFamily="34" charset="0"/>
                <a:cs typeface="Arial" panose="020B0604020202020204" pitchFamily="34" charset="0"/>
              </a:rPr>
              <a:t>Hinweisbox</a:t>
            </a:r>
            <a:endParaRPr sz="1600" b="1" dirty="0">
              <a:solidFill>
                <a:srgbClr val="EE7F00"/>
              </a:solidFill>
              <a:latin typeface="Arial" panose="020B0604020202020204" pitchFamily="34" charset="0"/>
              <a:cs typeface="Arial" panose="020B0604020202020204" pitchFamily="34" charset="0"/>
            </a:endParaRPr>
          </a:p>
        </p:txBody>
      </p:sp>
      <p:grpSp>
        <p:nvGrpSpPr>
          <p:cNvPr id="7" name="Gruppieren 6">
            <a:extLst>
              <a:ext uri="{FF2B5EF4-FFF2-40B4-BE49-F238E27FC236}">
                <a16:creationId xmlns:a16="http://schemas.microsoft.com/office/drawing/2014/main" id="{31582168-9C66-F1E4-46D5-E190A1DE1C38}"/>
              </a:ext>
            </a:extLst>
          </p:cNvPr>
          <p:cNvGrpSpPr/>
          <p:nvPr/>
        </p:nvGrpSpPr>
        <p:grpSpPr>
          <a:xfrm>
            <a:off x="270000" y="1415056"/>
            <a:ext cx="4284489" cy="1042572"/>
            <a:chOff x="5952807" y="647926"/>
            <a:chExt cx="4284489" cy="1042572"/>
          </a:xfrm>
        </p:grpSpPr>
        <p:sp>
          <p:nvSpPr>
            <p:cNvPr id="8" name="!!Rechteck 47">
              <a:extLst>
                <a:ext uri="{FF2B5EF4-FFF2-40B4-BE49-F238E27FC236}">
                  <a16:creationId xmlns:a16="http://schemas.microsoft.com/office/drawing/2014/main" id="{C2E2EDCD-A78B-E770-3F11-75B3D01C771D}"/>
                </a:ext>
              </a:extLst>
            </p:cNvPr>
            <p:cNvSpPr/>
            <p:nvPr>
              <p:custDataLst>
                <p:tags r:id="rId11"/>
              </p:custDataLst>
            </p:nvPr>
          </p:nvSpPr>
          <p:spPr bwMode="gray">
            <a:xfrm>
              <a:off x="6298274" y="896901"/>
              <a:ext cx="3939022" cy="793597"/>
            </a:xfrm>
            <a:prstGeom prst="rect">
              <a:avLst/>
            </a:prstGeom>
            <a:solidFill>
              <a:schemeClr val="bg1"/>
            </a:solidFill>
            <a:ln>
              <a:noFill/>
            </a:ln>
            <a:effectLst>
              <a:outerShdw blurRad="330200" dist="127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b="1" dirty="0">
                <a:solidFill>
                  <a:srgbClr val="009CD7"/>
                </a:solidFill>
                <a:latin typeface="Arial" panose="020B0604020202020204"/>
              </a:endParaRPr>
            </a:p>
          </p:txBody>
        </p:sp>
        <p:sp>
          <p:nvSpPr>
            <p:cNvPr id="9" name="Oval 8">
              <a:extLst>
                <a:ext uri="{FF2B5EF4-FFF2-40B4-BE49-F238E27FC236}">
                  <a16:creationId xmlns:a16="http://schemas.microsoft.com/office/drawing/2014/main" id="{B337E437-3270-D760-D479-53667BEA86C9}"/>
                </a:ext>
              </a:extLst>
            </p:cNvPr>
            <p:cNvSpPr/>
            <p:nvPr/>
          </p:nvSpPr>
          <p:spPr>
            <a:xfrm>
              <a:off x="5952807" y="647926"/>
              <a:ext cx="662438" cy="662438"/>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pic>
          <p:nvPicPr>
            <p:cNvPr id="10" name="Grafik 9">
              <a:extLst>
                <a:ext uri="{FF2B5EF4-FFF2-40B4-BE49-F238E27FC236}">
                  <a16:creationId xmlns:a16="http://schemas.microsoft.com/office/drawing/2014/main" id="{62CF659A-8D49-ACB4-EFAC-2D63D5D76DE5}"/>
                </a:ext>
              </a:extLst>
            </p:cNvPr>
            <p:cNvPicPr>
              <a:picLocks noChangeAspect="1"/>
            </p:cNvPicPr>
            <p:nvPr/>
          </p:nvPicPr>
          <p:blipFill>
            <a:blip r:embed="rId14"/>
            <a:stretch>
              <a:fillRect/>
            </a:stretch>
          </p:blipFill>
          <p:spPr>
            <a:xfrm>
              <a:off x="6076959" y="765398"/>
              <a:ext cx="414135" cy="427494"/>
            </a:xfrm>
            <a:prstGeom prst="rect">
              <a:avLst/>
            </a:prstGeom>
          </p:spPr>
        </p:pic>
        <p:sp>
          <p:nvSpPr>
            <p:cNvPr id="11" name="object 7">
              <a:extLst>
                <a:ext uri="{FF2B5EF4-FFF2-40B4-BE49-F238E27FC236}">
                  <a16:creationId xmlns:a16="http://schemas.microsoft.com/office/drawing/2014/main" id="{7B13C75C-9308-5FD2-F366-DE288BE587A7}"/>
                </a:ext>
              </a:extLst>
            </p:cNvPr>
            <p:cNvSpPr txBox="1"/>
            <p:nvPr/>
          </p:nvSpPr>
          <p:spPr>
            <a:xfrm>
              <a:off x="6665994" y="1070561"/>
              <a:ext cx="3363168" cy="446276"/>
            </a:xfrm>
            <a:prstGeom prst="rect">
              <a:avLst/>
            </a:prstGeom>
          </p:spPr>
          <p:txBody>
            <a:bodyPr vert="horz" wrap="square" lIns="0" tIns="15240" rIns="0" bIns="0" rtlCol="0">
              <a:spAutoFit/>
            </a:bodyPr>
            <a:lstStyle/>
            <a:p>
              <a:pPr marL="12700">
                <a:lnSpc>
                  <a:spcPct val="100000"/>
                </a:lnSpc>
                <a:spcBef>
                  <a:spcPts val="120"/>
                </a:spcBef>
              </a:pPr>
              <a:r>
                <a:rPr lang="de-DE" sz="1400" b="1" dirty="0">
                  <a:solidFill>
                    <a:srgbClr val="2699D1"/>
                  </a:solidFill>
                </a:rPr>
                <a:t>Lorem </a:t>
              </a:r>
              <a:r>
                <a:rPr lang="de-DE" sz="1400" b="1" dirty="0" err="1">
                  <a:solidFill>
                    <a:srgbClr val="2699D1"/>
                  </a:solidFill>
                </a:rPr>
                <a:t>ipsum</a:t>
              </a:r>
              <a:r>
                <a:rPr lang="de-DE" sz="1400" b="1" dirty="0">
                  <a:solidFill>
                    <a:srgbClr val="2699D1"/>
                  </a:solidFill>
                </a:rPr>
                <a:t> </a:t>
              </a:r>
              <a:r>
                <a:rPr lang="de-DE" sz="1400" b="1" dirty="0" err="1">
                  <a:solidFill>
                    <a:srgbClr val="2699D1"/>
                  </a:solidFill>
                </a:rPr>
                <a:t>dolor</a:t>
              </a:r>
              <a:r>
                <a:rPr lang="de-DE" sz="1400" b="1" dirty="0">
                  <a:solidFill>
                    <a:srgbClr val="2699D1"/>
                  </a:solidFill>
                </a:rPr>
                <a:t> </a:t>
              </a:r>
              <a:r>
                <a:rPr lang="de-DE" sz="1400" b="1" dirty="0" err="1">
                  <a:solidFill>
                    <a:srgbClr val="2699D1"/>
                  </a:solidFill>
                </a:rPr>
                <a:t>sit</a:t>
              </a:r>
              <a:r>
                <a:rPr lang="de-DE" sz="1400" b="1" dirty="0">
                  <a:solidFill>
                    <a:srgbClr val="2699D1"/>
                  </a:solidFill>
                </a:rPr>
                <a:t> </a:t>
              </a:r>
              <a:r>
                <a:rPr lang="de-DE" sz="1400" b="1" dirty="0" err="1">
                  <a:solidFill>
                    <a:srgbClr val="2699D1"/>
                  </a:solidFill>
                </a:rPr>
                <a:t>amet</a:t>
              </a:r>
              <a:r>
                <a:rPr lang="de-DE" sz="1400" b="1" dirty="0">
                  <a:solidFill>
                    <a:srgbClr val="2699D1"/>
                  </a:solidFill>
                </a:rPr>
                <a:t>, consetetur </a:t>
              </a:r>
              <a:r>
                <a:rPr lang="de-DE" sz="1400" b="1" dirty="0" err="1">
                  <a:solidFill>
                    <a:srgbClr val="2699D1"/>
                  </a:solidFill>
                </a:rPr>
                <a:t>sadipscing</a:t>
              </a:r>
              <a:r>
                <a:rPr lang="de-DE" sz="1400" b="1" dirty="0">
                  <a:solidFill>
                    <a:srgbClr val="2699D1"/>
                  </a:solidFill>
                </a:rPr>
                <a:t> elitr, sed diam </a:t>
              </a:r>
              <a:r>
                <a:rPr lang="de-DE" sz="1400" b="1" dirty="0" err="1">
                  <a:solidFill>
                    <a:srgbClr val="2699D1"/>
                  </a:solidFill>
                </a:rPr>
                <a:t>nonumy</a:t>
              </a:r>
              <a:r>
                <a:rPr lang="de-DE" sz="1400" b="1" dirty="0">
                  <a:solidFill>
                    <a:srgbClr val="2699D1"/>
                  </a:solidFill>
                </a:rPr>
                <a:t>.</a:t>
              </a:r>
              <a:endParaRPr lang="de-DE" sz="1400" b="1" dirty="0">
                <a:solidFill>
                  <a:srgbClr val="2699D1"/>
                </a:solidFill>
                <a:latin typeface="Gotham Narrow Book" pitchFamily="2" charset="0"/>
                <a:cs typeface="Minion Pro"/>
              </a:endParaRPr>
            </a:p>
          </p:txBody>
        </p:sp>
      </p:grpSp>
      <p:grpSp>
        <p:nvGrpSpPr>
          <p:cNvPr id="12" name="Gruppieren 11">
            <a:extLst>
              <a:ext uri="{FF2B5EF4-FFF2-40B4-BE49-F238E27FC236}">
                <a16:creationId xmlns:a16="http://schemas.microsoft.com/office/drawing/2014/main" id="{B071A703-340C-77D7-DEF5-8F605A71EE28}"/>
              </a:ext>
            </a:extLst>
          </p:cNvPr>
          <p:cNvGrpSpPr/>
          <p:nvPr/>
        </p:nvGrpSpPr>
        <p:grpSpPr>
          <a:xfrm>
            <a:off x="4775804" y="1405233"/>
            <a:ext cx="4284489" cy="1042572"/>
            <a:chOff x="5952807" y="647926"/>
            <a:chExt cx="4284489" cy="1042572"/>
          </a:xfrm>
        </p:grpSpPr>
        <p:sp>
          <p:nvSpPr>
            <p:cNvPr id="13" name="!!Rechteck 47">
              <a:extLst>
                <a:ext uri="{FF2B5EF4-FFF2-40B4-BE49-F238E27FC236}">
                  <a16:creationId xmlns:a16="http://schemas.microsoft.com/office/drawing/2014/main" id="{E583A98E-8FF2-A96A-41DF-F89ECEE997EC}"/>
                </a:ext>
              </a:extLst>
            </p:cNvPr>
            <p:cNvSpPr/>
            <p:nvPr>
              <p:custDataLst>
                <p:tags r:id="rId10"/>
              </p:custDataLst>
            </p:nvPr>
          </p:nvSpPr>
          <p:spPr bwMode="gray">
            <a:xfrm>
              <a:off x="6298274" y="896901"/>
              <a:ext cx="3939022" cy="793597"/>
            </a:xfrm>
            <a:prstGeom prst="rect">
              <a:avLst/>
            </a:prstGeom>
            <a:solidFill>
              <a:srgbClr val="CBE8F4"/>
            </a:solidFill>
            <a:ln>
              <a:noFill/>
            </a:ln>
            <a:effectLst>
              <a:outerShdw blurRad="330200" dist="139452" dir="5460000" sx="99000" sy="99000" algn="ctr" rotWithShape="0">
                <a:srgbClr val="195AA7">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b="1" dirty="0">
                <a:solidFill>
                  <a:srgbClr val="009CD7"/>
                </a:solidFill>
                <a:latin typeface="Arial" panose="020B0604020202020204"/>
              </a:endParaRPr>
            </a:p>
          </p:txBody>
        </p:sp>
        <p:sp>
          <p:nvSpPr>
            <p:cNvPr id="14" name="Oval 13">
              <a:extLst>
                <a:ext uri="{FF2B5EF4-FFF2-40B4-BE49-F238E27FC236}">
                  <a16:creationId xmlns:a16="http://schemas.microsoft.com/office/drawing/2014/main" id="{28DEE05E-8A31-0392-6E8A-A184EDA44964}"/>
                </a:ext>
              </a:extLst>
            </p:cNvPr>
            <p:cNvSpPr/>
            <p:nvPr/>
          </p:nvSpPr>
          <p:spPr>
            <a:xfrm>
              <a:off x="5952807" y="647926"/>
              <a:ext cx="662438" cy="662438"/>
            </a:xfrm>
            <a:prstGeom prst="ellipse">
              <a:avLst/>
            </a:prstGeom>
            <a:solidFill>
              <a:srgbClr val="009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pic>
          <p:nvPicPr>
            <p:cNvPr id="15" name="Grafik 14">
              <a:extLst>
                <a:ext uri="{FF2B5EF4-FFF2-40B4-BE49-F238E27FC236}">
                  <a16:creationId xmlns:a16="http://schemas.microsoft.com/office/drawing/2014/main" id="{75503B62-5E41-5B03-34F0-A2EAACF858EA}"/>
                </a:ext>
              </a:extLst>
            </p:cNvPr>
            <p:cNvPicPr>
              <a:picLocks noChangeAspect="1"/>
            </p:cNvPicPr>
            <p:nvPr/>
          </p:nvPicPr>
          <p:blipFill>
            <a:blip r:embed="rId14"/>
            <a:stretch>
              <a:fillRect/>
            </a:stretch>
          </p:blipFill>
          <p:spPr>
            <a:xfrm>
              <a:off x="6076959" y="765398"/>
              <a:ext cx="414135" cy="427494"/>
            </a:xfrm>
            <a:prstGeom prst="rect">
              <a:avLst/>
            </a:prstGeom>
          </p:spPr>
        </p:pic>
        <p:sp>
          <p:nvSpPr>
            <p:cNvPr id="16" name="object 7">
              <a:extLst>
                <a:ext uri="{FF2B5EF4-FFF2-40B4-BE49-F238E27FC236}">
                  <a16:creationId xmlns:a16="http://schemas.microsoft.com/office/drawing/2014/main" id="{0DA08C04-C548-BF97-854D-F6D9DF7CC7E8}"/>
                </a:ext>
              </a:extLst>
            </p:cNvPr>
            <p:cNvSpPr txBox="1"/>
            <p:nvPr/>
          </p:nvSpPr>
          <p:spPr>
            <a:xfrm>
              <a:off x="6665994" y="1060401"/>
              <a:ext cx="3363168" cy="446276"/>
            </a:xfrm>
            <a:prstGeom prst="rect">
              <a:avLst/>
            </a:prstGeom>
          </p:spPr>
          <p:txBody>
            <a:bodyPr vert="horz" wrap="square" lIns="0" tIns="15240" rIns="0" bIns="0" rtlCol="0">
              <a:spAutoFit/>
            </a:bodyPr>
            <a:lstStyle/>
            <a:p>
              <a:pPr marL="12700">
                <a:lnSpc>
                  <a:spcPct val="100000"/>
                </a:lnSpc>
                <a:spcBef>
                  <a:spcPts val="120"/>
                </a:spcBef>
              </a:pPr>
              <a:r>
                <a:rPr lang="de-DE" sz="1400" b="1" dirty="0">
                  <a:solidFill>
                    <a:srgbClr val="009CD7"/>
                  </a:solidFill>
                </a:rPr>
                <a:t>Lorem </a:t>
              </a:r>
              <a:r>
                <a:rPr lang="de-DE" sz="1400" b="1" dirty="0" err="1">
                  <a:solidFill>
                    <a:srgbClr val="009CD7"/>
                  </a:solidFill>
                </a:rPr>
                <a:t>ipsum</a:t>
              </a:r>
              <a:r>
                <a:rPr lang="de-DE" sz="1400" b="1" dirty="0">
                  <a:solidFill>
                    <a:srgbClr val="009CD7"/>
                  </a:solidFill>
                </a:rPr>
                <a:t> </a:t>
              </a:r>
              <a:r>
                <a:rPr lang="de-DE" sz="1400" b="1" dirty="0" err="1">
                  <a:solidFill>
                    <a:srgbClr val="009CD7"/>
                  </a:solidFill>
                </a:rPr>
                <a:t>dolor</a:t>
              </a:r>
              <a:r>
                <a:rPr lang="de-DE" sz="1400" b="1" dirty="0">
                  <a:solidFill>
                    <a:srgbClr val="009CD7"/>
                  </a:solidFill>
                </a:rPr>
                <a:t> </a:t>
              </a:r>
              <a:r>
                <a:rPr lang="de-DE" sz="1400" b="1" dirty="0" err="1">
                  <a:solidFill>
                    <a:srgbClr val="009CD7"/>
                  </a:solidFill>
                </a:rPr>
                <a:t>sit</a:t>
              </a:r>
              <a:r>
                <a:rPr lang="de-DE" sz="1400" b="1" dirty="0">
                  <a:solidFill>
                    <a:srgbClr val="009CD7"/>
                  </a:solidFill>
                </a:rPr>
                <a:t> </a:t>
              </a:r>
              <a:r>
                <a:rPr lang="de-DE" sz="1400" b="1" dirty="0" err="1">
                  <a:solidFill>
                    <a:srgbClr val="009CD7"/>
                  </a:solidFill>
                </a:rPr>
                <a:t>amet</a:t>
              </a:r>
              <a:r>
                <a:rPr lang="de-DE" sz="1400" b="1" dirty="0">
                  <a:solidFill>
                    <a:srgbClr val="009CD7"/>
                  </a:solidFill>
                </a:rPr>
                <a:t>, consetetur </a:t>
              </a:r>
              <a:r>
                <a:rPr lang="de-DE" sz="1400" b="1" dirty="0" err="1">
                  <a:solidFill>
                    <a:srgbClr val="009CD7"/>
                  </a:solidFill>
                </a:rPr>
                <a:t>sadipscing</a:t>
              </a:r>
              <a:r>
                <a:rPr lang="de-DE" sz="1400" b="1" dirty="0">
                  <a:solidFill>
                    <a:srgbClr val="009CD7"/>
                  </a:solidFill>
                </a:rPr>
                <a:t> elitr, sed diam </a:t>
              </a:r>
              <a:r>
                <a:rPr lang="de-DE" sz="1400" b="1" dirty="0" err="1">
                  <a:solidFill>
                    <a:srgbClr val="009CD7"/>
                  </a:solidFill>
                </a:rPr>
                <a:t>nonumy</a:t>
              </a:r>
              <a:r>
                <a:rPr lang="de-DE" sz="1400" b="1" dirty="0">
                  <a:solidFill>
                    <a:srgbClr val="009CD7"/>
                  </a:solidFill>
                </a:rPr>
                <a:t>.</a:t>
              </a:r>
              <a:endParaRPr sz="1400" b="1" dirty="0">
                <a:solidFill>
                  <a:srgbClr val="009CD7"/>
                </a:solidFill>
                <a:latin typeface="Gotham Narrow Book" pitchFamily="2" charset="0"/>
                <a:cs typeface="Minion Pro"/>
              </a:endParaRPr>
            </a:p>
          </p:txBody>
        </p:sp>
      </p:grpSp>
      <p:sp>
        <p:nvSpPr>
          <p:cNvPr id="17" name="object 7">
            <a:extLst>
              <a:ext uri="{FF2B5EF4-FFF2-40B4-BE49-F238E27FC236}">
                <a16:creationId xmlns:a16="http://schemas.microsoft.com/office/drawing/2014/main" id="{1CBA3C9D-03DD-2495-5AEB-12EEF9E40E63}"/>
              </a:ext>
            </a:extLst>
          </p:cNvPr>
          <p:cNvSpPr txBox="1"/>
          <p:nvPr/>
        </p:nvSpPr>
        <p:spPr>
          <a:xfrm>
            <a:off x="270000" y="2910468"/>
            <a:ext cx="1226560" cy="261610"/>
          </a:xfrm>
          <a:prstGeom prst="rect">
            <a:avLst/>
          </a:prstGeom>
        </p:spPr>
        <p:txBody>
          <a:bodyPr vert="horz" wrap="square" lIns="0" tIns="15240" rIns="0" bIns="0" rtlCol="0">
            <a:spAutoFit/>
          </a:bodyPr>
          <a:lstStyle/>
          <a:p>
            <a:pPr marL="12700">
              <a:lnSpc>
                <a:spcPct val="100000"/>
              </a:lnSpc>
              <a:spcBef>
                <a:spcPts val="120"/>
              </a:spcBef>
            </a:pPr>
            <a:r>
              <a:rPr lang="de-DE" sz="1600" b="1" spc="-10" dirty="0" err="1">
                <a:solidFill>
                  <a:srgbClr val="EE7F00"/>
                </a:solidFill>
                <a:latin typeface="Arial" panose="020B0604020202020204" pitchFamily="34" charset="0"/>
                <a:cs typeface="Arial" panose="020B0604020202020204" pitchFamily="34" charset="0"/>
              </a:rPr>
              <a:t>Textbox</a:t>
            </a:r>
            <a:endParaRPr sz="1600" b="1" dirty="0">
              <a:solidFill>
                <a:srgbClr val="EE7F00"/>
              </a:solidFill>
              <a:latin typeface="Arial" panose="020B0604020202020204" pitchFamily="34" charset="0"/>
              <a:cs typeface="Arial" panose="020B0604020202020204" pitchFamily="34" charset="0"/>
            </a:endParaRPr>
          </a:p>
        </p:txBody>
      </p:sp>
      <p:grpSp>
        <p:nvGrpSpPr>
          <p:cNvPr id="18" name="Gruppieren 17">
            <a:extLst>
              <a:ext uri="{FF2B5EF4-FFF2-40B4-BE49-F238E27FC236}">
                <a16:creationId xmlns:a16="http://schemas.microsoft.com/office/drawing/2014/main" id="{3D1FF560-2BE8-43E5-341B-D3A61CEB87B7}"/>
              </a:ext>
            </a:extLst>
          </p:cNvPr>
          <p:cNvGrpSpPr/>
          <p:nvPr/>
        </p:nvGrpSpPr>
        <p:grpSpPr>
          <a:xfrm>
            <a:off x="3234626" y="3352651"/>
            <a:ext cx="2614167" cy="2533815"/>
            <a:chOff x="2972593" y="3577053"/>
            <a:chExt cx="2614167" cy="2533815"/>
          </a:xfrm>
        </p:grpSpPr>
        <p:sp>
          <p:nvSpPr>
            <p:cNvPr id="19" name="Rechteck 18">
              <a:extLst>
                <a:ext uri="{FF2B5EF4-FFF2-40B4-BE49-F238E27FC236}">
                  <a16:creationId xmlns:a16="http://schemas.microsoft.com/office/drawing/2014/main" id="{BF7124EC-BB6D-A4E2-9469-41CA11464CCD}"/>
                </a:ext>
              </a:extLst>
            </p:cNvPr>
            <p:cNvSpPr/>
            <p:nvPr>
              <p:custDataLst>
                <p:tags r:id="rId8"/>
              </p:custDataLst>
            </p:nvPr>
          </p:nvSpPr>
          <p:spPr bwMode="gray">
            <a:xfrm>
              <a:off x="2972593" y="3577053"/>
              <a:ext cx="2614167" cy="2533815"/>
            </a:xfrm>
            <a:prstGeom prst="rect">
              <a:avLst/>
            </a:prstGeom>
            <a:solidFill>
              <a:srgbClr val="CBE8F4"/>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0" name="Rechteck 19">
              <a:extLst>
                <a:ext uri="{FF2B5EF4-FFF2-40B4-BE49-F238E27FC236}">
                  <a16:creationId xmlns:a16="http://schemas.microsoft.com/office/drawing/2014/main" id="{0C168E8C-5350-AC3A-9007-A2CD38B4C174}"/>
                </a:ext>
              </a:extLst>
            </p:cNvPr>
            <p:cNvSpPr/>
            <p:nvPr>
              <p:custDataLst>
                <p:tags r:id="rId9"/>
              </p:custDataLst>
            </p:nvPr>
          </p:nvSpPr>
          <p:spPr bwMode="gray">
            <a:xfrm>
              <a:off x="3128388" y="3770165"/>
              <a:ext cx="2268801" cy="2117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rgbClr val="009CD7"/>
                  </a:solidFill>
                </a:rPr>
                <a:t>Lorem</a:t>
              </a:r>
              <a:r>
                <a:rPr lang="de-DE" sz="1600" b="1" dirty="0">
                  <a:solidFill>
                    <a:srgbClr val="009CD7"/>
                  </a:solidFill>
                </a:rPr>
                <a:t> </a:t>
              </a:r>
              <a:r>
                <a:rPr lang="de-DE" sz="1600" b="1" dirty="0" err="1">
                  <a:solidFill>
                    <a:srgbClr val="009CD7"/>
                  </a:solidFill>
                </a:rPr>
                <a:t>ipsum</a:t>
              </a:r>
              <a:r>
                <a:rPr lang="de-DE" sz="1600" b="1" dirty="0">
                  <a:solidFill>
                    <a:srgbClr val="009CD7"/>
                  </a:solidFill>
                </a:rPr>
                <a:t> </a:t>
              </a:r>
            </a:p>
            <a:p>
              <a:pPr>
                <a:lnSpc>
                  <a:spcPts val="2220"/>
                </a:lnSpc>
              </a:pPr>
              <a:r>
                <a:rPr lang="de-DE" sz="1600" dirty="0" err="1">
                  <a:solidFill>
                    <a:srgbClr val="2699D1"/>
                  </a:solidFill>
                </a:rPr>
                <a:t>Lorem</a:t>
              </a:r>
              <a:r>
                <a:rPr lang="de-DE" sz="1600" dirty="0">
                  <a:solidFill>
                    <a:srgbClr val="2699D1"/>
                  </a:solidFill>
                </a:rPr>
                <a:t> </a:t>
              </a:r>
              <a:r>
                <a:rPr lang="de-DE" sz="1600" dirty="0" err="1">
                  <a:solidFill>
                    <a:srgbClr val="2699D1"/>
                  </a:solidFill>
                </a:rPr>
                <a:t>ipsum</a:t>
              </a:r>
              <a:r>
                <a:rPr lang="de-DE" sz="1600" dirty="0">
                  <a:solidFill>
                    <a:srgbClr val="2699D1"/>
                  </a:solidFill>
                </a:rPr>
                <a:t> </a:t>
              </a:r>
              <a:r>
                <a:rPr lang="de-DE" sz="1600" dirty="0" err="1">
                  <a:solidFill>
                    <a:srgbClr val="2699D1"/>
                  </a:solidFill>
                </a:rPr>
                <a:t>dolor</a:t>
              </a:r>
              <a:r>
                <a:rPr lang="de-DE" sz="1600" dirty="0">
                  <a:solidFill>
                    <a:srgbClr val="2699D1"/>
                  </a:solidFill>
                </a:rPr>
                <a:t> </a:t>
              </a:r>
              <a:r>
                <a:rPr lang="de-DE" sz="1600" dirty="0" err="1">
                  <a:solidFill>
                    <a:srgbClr val="2699D1"/>
                  </a:solidFill>
                </a:rPr>
                <a:t>sit</a:t>
              </a:r>
              <a:r>
                <a:rPr lang="de-DE" sz="1600" dirty="0">
                  <a:solidFill>
                    <a:srgbClr val="2699D1"/>
                  </a:solidFill>
                </a:rPr>
                <a:t> </a:t>
              </a:r>
              <a:r>
                <a:rPr lang="de-DE" sz="1600" dirty="0" err="1">
                  <a:solidFill>
                    <a:srgbClr val="2699D1"/>
                  </a:solidFill>
                </a:rPr>
                <a:t>amet</a:t>
              </a:r>
              <a:r>
                <a:rPr lang="de-DE" sz="1600" dirty="0">
                  <a:solidFill>
                    <a:srgbClr val="2699D1"/>
                  </a:solidFill>
                </a:rPr>
                <a:t>, </a:t>
              </a:r>
              <a:r>
                <a:rPr lang="de-DE" sz="1600" dirty="0" err="1">
                  <a:solidFill>
                    <a:srgbClr val="2699D1"/>
                  </a:solidFill>
                </a:rPr>
                <a:t>consetetur</a:t>
              </a:r>
              <a:r>
                <a:rPr lang="de-DE" sz="1600" dirty="0">
                  <a:solidFill>
                    <a:srgbClr val="2699D1"/>
                  </a:solidFill>
                </a:rPr>
                <a:t> </a:t>
              </a:r>
              <a:r>
                <a:rPr lang="de-DE" sz="1600" dirty="0" err="1">
                  <a:solidFill>
                    <a:srgbClr val="2699D1"/>
                  </a:solidFill>
                </a:rPr>
                <a:t>sadipscing</a:t>
              </a:r>
              <a:r>
                <a:rPr lang="de-DE" sz="1600" dirty="0">
                  <a:solidFill>
                    <a:srgbClr val="2699D1"/>
                  </a:solidFill>
                </a:rPr>
                <a:t> </a:t>
              </a:r>
              <a:r>
                <a:rPr lang="de-DE" sz="1600" dirty="0" err="1">
                  <a:solidFill>
                    <a:srgbClr val="2699D1"/>
                  </a:solidFill>
                </a:rPr>
                <a:t>elitr</a:t>
              </a:r>
              <a:r>
                <a:rPr lang="de-DE" sz="1600" dirty="0">
                  <a:solidFill>
                    <a:srgbClr val="2699D1"/>
                  </a:solidFill>
                </a:rPr>
                <a:t>, sed </a:t>
              </a:r>
              <a:r>
                <a:rPr lang="de-DE" sz="1600" dirty="0" err="1">
                  <a:solidFill>
                    <a:srgbClr val="2699D1"/>
                  </a:solidFill>
                </a:rPr>
                <a:t>diam</a:t>
              </a:r>
              <a:r>
                <a:rPr lang="de-DE" sz="1600" dirty="0">
                  <a:solidFill>
                    <a:srgbClr val="2699D1"/>
                  </a:solidFill>
                </a:rPr>
                <a:t> </a:t>
              </a:r>
              <a:r>
                <a:rPr lang="de-DE" sz="1600" dirty="0" err="1">
                  <a:solidFill>
                    <a:srgbClr val="2699D1"/>
                  </a:solidFill>
                </a:rPr>
                <a:t>nonumy</a:t>
              </a:r>
              <a:r>
                <a:rPr lang="de-DE" sz="1600" dirty="0">
                  <a:solidFill>
                    <a:srgbClr val="2699D1"/>
                  </a:solidFill>
                </a:rPr>
                <a:t> </a:t>
              </a:r>
              <a:r>
                <a:rPr lang="de-DE" sz="1600" dirty="0" err="1">
                  <a:solidFill>
                    <a:srgbClr val="2699D1"/>
                  </a:solidFill>
                </a:rPr>
                <a:t>eirmod</a:t>
              </a:r>
              <a:r>
                <a:rPr lang="de-DE" sz="1600" dirty="0">
                  <a:solidFill>
                    <a:srgbClr val="2699D1"/>
                  </a:solidFill>
                </a:rPr>
                <a:t> </a:t>
              </a:r>
              <a:r>
                <a:rPr lang="de-DE" sz="1600" dirty="0" err="1">
                  <a:solidFill>
                    <a:srgbClr val="2699D1"/>
                  </a:solidFill>
                </a:rPr>
                <a:t>tempor</a:t>
              </a:r>
              <a:r>
                <a:rPr lang="de-DE" sz="1600" dirty="0">
                  <a:solidFill>
                    <a:srgbClr val="2699D1"/>
                  </a:solidFill>
                </a:rPr>
                <a:t> </a:t>
              </a:r>
              <a:r>
                <a:rPr lang="de-DE" sz="1600" dirty="0" err="1">
                  <a:solidFill>
                    <a:srgbClr val="2699D1"/>
                  </a:solidFill>
                </a:rPr>
                <a:t>invidunt</a:t>
              </a:r>
              <a:r>
                <a:rPr lang="de-DE" sz="1600" dirty="0">
                  <a:solidFill>
                    <a:srgbClr val="2699D1"/>
                  </a:solidFill>
                </a:rPr>
                <a:t> </a:t>
              </a:r>
              <a:r>
                <a:rPr lang="de-DE" sz="1600" dirty="0" err="1">
                  <a:solidFill>
                    <a:srgbClr val="2699D1"/>
                  </a:solidFill>
                </a:rPr>
                <a:t>ut</a:t>
              </a:r>
              <a:r>
                <a:rPr lang="de-DE" sz="1600" dirty="0">
                  <a:solidFill>
                    <a:srgbClr val="2699D1"/>
                  </a:solidFill>
                </a:rPr>
                <a:t> </a:t>
              </a:r>
              <a:r>
                <a:rPr lang="de-DE" sz="1600" dirty="0" err="1">
                  <a:solidFill>
                    <a:srgbClr val="2699D1"/>
                  </a:solidFill>
                </a:rPr>
                <a:t>labore</a:t>
              </a:r>
              <a:r>
                <a:rPr lang="de-DE" sz="1600" dirty="0">
                  <a:solidFill>
                    <a:srgbClr val="2699D1"/>
                  </a:solidFill>
                </a:rPr>
                <a:t> et </a:t>
              </a:r>
              <a:r>
                <a:rPr lang="de-DE" sz="1600" dirty="0" err="1">
                  <a:solidFill>
                    <a:srgbClr val="2699D1"/>
                  </a:solidFill>
                </a:rPr>
                <a:t>dolore</a:t>
              </a:r>
              <a:r>
                <a:rPr lang="de-DE" sz="1600" dirty="0">
                  <a:solidFill>
                    <a:srgbClr val="2699D1"/>
                  </a:solidFill>
                </a:rPr>
                <a:t> </a:t>
              </a:r>
              <a:r>
                <a:rPr lang="de-DE" sz="1600" dirty="0" err="1">
                  <a:solidFill>
                    <a:srgbClr val="2699D1"/>
                  </a:solidFill>
                </a:rPr>
                <a:t>magnet</a:t>
              </a:r>
              <a:r>
                <a:rPr lang="de-DE" sz="1600" dirty="0">
                  <a:solidFill>
                    <a:srgbClr val="2699D1"/>
                  </a:solidFill>
                </a:rPr>
                <a:t>.</a:t>
              </a:r>
            </a:p>
          </p:txBody>
        </p:sp>
      </p:grpSp>
      <p:grpSp>
        <p:nvGrpSpPr>
          <p:cNvPr id="21" name="Gruppieren 20">
            <a:extLst>
              <a:ext uri="{FF2B5EF4-FFF2-40B4-BE49-F238E27FC236}">
                <a16:creationId xmlns:a16="http://schemas.microsoft.com/office/drawing/2014/main" id="{5A9C0F99-C4B3-7B06-72B9-6F846025655A}"/>
              </a:ext>
            </a:extLst>
          </p:cNvPr>
          <p:cNvGrpSpPr/>
          <p:nvPr/>
        </p:nvGrpSpPr>
        <p:grpSpPr>
          <a:xfrm>
            <a:off x="6195254" y="3352651"/>
            <a:ext cx="2614167" cy="2533815"/>
            <a:chOff x="5905364" y="3577053"/>
            <a:chExt cx="2614167" cy="2533815"/>
          </a:xfrm>
        </p:grpSpPr>
        <p:sp>
          <p:nvSpPr>
            <p:cNvPr id="22" name="Rechteck 21">
              <a:extLst>
                <a:ext uri="{FF2B5EF4-FFF2-40B4-BE49-F238E27FC236}">
                  <a16:creationId xmlns:a16="http://schemas.microsoft.com/office/drawing/2014/main" id="{705709A8-1A92-96C7-8E10-7D68A3A72540}"/>
                </a:ext>
              </a:extLst>
            </p:cNvPr>
            <p:cNvSpPr/>
            <p:nvPr>
              <p:custDataLst>
                <p:tags r:id="rId6"/>
              </p:custDataLst>
            </p:nvPr>
          </p:nvSpPr>
          <p:spPr bwMode="gray">
            <a:xfrm>
              <a:off x="5905364" y="3577053"/>
              <a:ext cx="2614167" cy="2533815"/>
            </a:xfrm>
            <a:prstGeom prst="rect">
              <a:avLst/>
            </a:prstGeom>
            <a:solidFill>
              <a:srgbClr val="009CD7"/>
            </a:solidFill>
            <a:ln>
              <a:noFill/>
            </a:ln>
            <a:effectLst>
              <a:outerShdw blurRad="368546" dist="170271" dir="5460000" algn="ctr" rotWithShape="0">
                <a:srgbClr val="195AA7">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009CD7"/>
                </a:solidFill>
                <a:latin typeface="Arial" panose="020B0604020202020204"/>
              </a:endParaRPr>
            </a:p>
          </p:txBody>
        </p:sp>
        <p:sp>
          <p:nvSpPr>
            <p:cNvPr id="23" name="Rechteck 22">
              <a:extLst>
                <a:ext uri="{FF2B5EF4-FFF2-40B4-BE49-F238E27FC236}">
                  <a16:creationId xmlns:a16="http://schemas.microsoft.com/office/drawing/2014/main" id="{4B182F79-C3E6-C0D7-B1BD-D5A5B5ECFA52}"/>
                </a:ext>
              </a:extLst>
            </p:cNvPr>
            <p:cNvSpPr/>
            <p:nvPr>
              <p:custDataLst>
                <p:tags r:id="rId7"/>
              </p:custDataLst>
            </p:nvPr>
          </p:nvSpPr>
          <p:spPr bwMode="gray">
            <a:xfrm>
              <a:off x="6061159" y="3770165"/>
              <a:ext cx="2268801" cy="2117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chemeClr val="bg1"/>
                  </a:solidFill>
                </a:rPr>
                <a:t>Lorem</a:t>
              </a:r>
              <a:r>
                <a:rPr lang="de-DE" sz="1600" b="1" dirty="0">
                  <a:solidFill>
                    <a:schemeClr val="bg1"/>
                  </a:solidFill>
                </a:rPr>
                <a:t> </a:t>
              </a:r>
              <a:r>
                <a:rPr lang="de-DE" sz="1600" b="1" dirty="0" err="1">
                  <a:solidFill>
                    <a:schemeClr val="bg1"/>
                  </a:solidFill>
                </a:rPr>
                <a:t>ipsum</a:t>
              </a:r>
              <a:r>
                <a:rPr lang="de-DE" sz="1600" b="1" dirty="0">
                  <a:solidFill>
                    <a:schemeClr val="bg1"/>
                  </a:solidFill>
                </a:rPr>
                <a:t> </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a:t>
              </a:r>
              <a:r>
                <a:rPr lang="de-DE" sz="1600" dirty="0" err="1">
                  <a:solidFill>
                    <a:schemeClr val="bg1"/>
                  </a:solidFill>
                </a:rPr>
                <a:t>magnet</a:t>
              </a:r>
              <a:r>
                <a:rPr lang="de-DE" sz="1600" dirty="0">
                  <a:solidFill>
                    <a:schemeClr val="bg1"/>
                  </a:solidFill>
                </a:rPr>
                <a:t>.</a:t>
              </a:r>
            </a:p>
          </p:txBody>
        </p:sp>
      </p:grpSp>
      <p:grpSp>
        <p:nvGrpSpPr>
          <p:cNvPr id="24" name="Gruppieren 23">
            <a:extLst>
              <a:ext uri="{FF2B5EF4-FFF2-40B4-BE49-F238E27FC236}">
                <a16:creationId xmlns:a16="http://schemas.microsoft.com/office/drawing/2014/main" id="{CCE21CF3-2ADC-C375-266A-94401AF5DA3C}"/>
              </a:ext>
            </a:extLst>
          </p:cNvPr>
          <p:cNvGrpSpPr/>
          <p:nvPr/>
        </p:nvGrpSpPr>
        <p:grpSpPr>
          <a:xfrm>
            <a:off x="9155883" y="3352651"/>
            <a:ext cx="2614167" cy="2533815"/>
            <a:chOff x="8871588" y="3577053"/>
            <a:chExt cx="2614167" cy="2533815"/>
          </a:xfrm>
        </p:grpSpPr>
        <p:sp>
          <p:nvSpPr>
            <p:cNvPr id="25" name="Rechteck 24">
              <a:extLst>
                <a:ext uri="{FF2B5EF4-FFF2-40B4-BE49-F238E27FC236}">
                  <a16:creationId xmlns:a16="http://schemas.microsoft.com/office/drawing/2014/main" id="{11B6B42F-9709-1567-5F0B-894AED7426FF}"/>
                </a:ext>
              </a:extLst>
            </p:cNvPr>
            <p:cNvSpPr/>
            <p:nvPr>
              <p:custDataLst>
                <p:tags r:id="rId4"/>
              </p:custDataLst>
            </p:nvPr>
          </p:nvSpPr>
          <p:spPr bwMode="gray">
            <a:xfrm>
              <a:off x="8871588" y="3577053"/>
              <a:ext cx="2614167" cy="2533815"/>
            </a:xfrm>
            <a:prstGeom prst="rect">
              <a:avLst/>
            </a:prstGeom>
            <a:solidFill>
              <a:srgbClr val="185AA8"/>
            </a:solidFill>
            <a:ln>
              <a:noFill/>
            </a:ln>
            <a:effectLst>
              <a:outerShdw blurRad="368546" dist="170271" dir="5460000" algn="ctr" rotWithShape="0">
                <a:srgbClr val="195AA7">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009CD7"/>
                </a:solidFill>
                <a:latin typeface="Arial" panose="020B0604020202020204"/>
              </a:endParaRPr>
            </a:p>
          </p:txBody>
        </p:sp>
        <p:sp>
          <p:nvSpPr>
            <p:cNvPr id="26" name="Rechteck 25">
              <a:extLst>
                <a:ext uri="{FF2B5EF4-FFF2-40B4-BE49-F238E27FC236}">
                  <a16:creationId xmlns:a16="http://schemas.microsoft.com/office/drawing/2014/main" id="{3F53EC95-0116-C6E6-C00E-5AD94EFF4A3D}"/>
                </a:ext>
              </a:extLst>
            </p:cNvPr>
            <p:cNvSpPr/>
            <p:nvPr>
              <p:custDataLst>
                <p:tags r:id="rId5"/>
              </p:custDataLst>
            </p:nvPr>
          </p:nvSpPr>
          <p:spPr bwMode="gray">
            <a:xfrm>
              <a:off x="9027383" y="3770165"/>
              <a:ext cx="2268801" cy="2117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chemeClr val="bg1"/>
                  </a:solidFill>
                </a:rPr>
                <a:t>Lorem</a:t>
              </a:r>
              <a:r>
                <a:rPr lang="de-DE" sz="1600" b="1" dirty="0">
                  <a:solidFill>
                    <a:schemeClr val="bg1"/>
                  </a:solidFill>
                </a:rPr>
                <a:t> </a:t>
              </a:r>
              <a:r>
                <a:rPr lang="de-DE" sz="1600" b="1" dirty="0" err="1">
                  <a:solidFill>
                    <a:schemeClr val="bg1"/>
                  </a:solidFill>
                </a:rPr>
                <a:t>ipsum</a:t>
              </a:r>
              <a:r>
                <a:rPr lang="de-DE" sz="1600" b="1" dirty="0">
                  <a:solidFill>
                    <a:schemeClr val="bg1"/>
                  </a:solidFill>
                </a:rPr>
                <a:t> </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a:t>
              </a:r>
              <a:r>
                <a:rPr lang="de-DE" sz="1600" dirty="0" err="1">
                  <a:solidFill>
                    <a:schemeClr val="bg1"/>
                  </a:solidFill>
                </a:rPr>
                <a:t>magnet</a:t>
              </a:r>
              <a:r>
                <a:rPr lang="de-DE" sz="1600" dirty="0">
                  <a:solidFill>
                    <a:schemeClr val="bg1"/>
                  </a:solidFill>
                </a:rPr>
                <a:t>.</a:t>
              </a:r>
            </a:p>
          </p:txBody>
        </p:sp>
      </p:grpSp>
      <p:grpSp>
        <p:nvGrpSpPr>
          <p:cNvPr id="27" name="Gruppieren 26">
            <a:extLst>
              <a:ext uri="{FF2B5EF4-FFF2-40B4-BE49-F238E27FC236}">
                <a16:creationId xmlns:a16="http://schemas.microsoft.com/office/drawing/2014/main" id="{B7AD6FC1-C9BD-E734-7393-3FFD9366A8A5}"/>
              </a:ext>
            </a:extLst>
          </p:cNvPr>
          <p:cNvGrpSpPr/>
          <p:nvPr/>
        </p:nvGrpSpPr>
        <p:grpSpPr>
          <a:xfrm>
            <a:off x="273998" y="3352651"/>
            <a:ext cx="2614167" cy="2533815"/>
            <a:chOff x="273998" y="3577053"/>
            <a:chExt cx="2614167" cy="2533815"/>
          </a:xfrm>
        </p:grpSpPr>
        <p:sp>
          <p:nvSpPr>
            <p:cNvPr id="28" name="Rechteck 27">
              <a:extLst>
                <a:ext uri="{FF2B5EF4-FFF2-40B4-BE49-F238E27FC236}">
                  <a16:creationId xmlns:a16="http://schemas.microsoft.com/office/drawing/2014/main" id="{5E2DC0DF-7A09-2FD5-779A-C3D15A578D87}"/>
                </a:ext>
              </a:extLst>
            </p:cNvPr>
            <p:cNvSpPr/>
            <p:nvPr>
              <p:custDataLst>
                <p:tags r:id="rId2"/>
              </p:custDataLst>
            </p:nvPr>
          </p:nvSpPr>
          <p:spPr bwMode="gray">
            <a:xfrm>
              <a:off x="273998" y="3577053"/>
              <a:ext cx="2614167" cy="2533815"/>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9" name="Rechteck 28">
              <a:extLst>
                <a:ext uri="{FF2B5EF4-FFF2-40B4-BE49-F238E27FC236}">
                  <a16:creationId xmlns:a16="http://schemas.microsoft.com/office/drawing/2014/main" id="{E2B6CC0F-FFBF-99E5-8752-0108AEA8354D}"/>
                </a:ext>
              </a:extLst>
            </p:cNvPr>
            <p:cNvSpPr/>
            <p:nvPr>
              <p:custDataLst>
                <p:tags r:id="rId3"/>
              </p:custDataLst>
            </p:nvPr>
          </p:nvSpPr>
          <p:spPr bwMode="gray">
            <a:xfrm>
              <a:off x="429793" y="3770165"/>
              <a:ext cx="2268801" cy="2117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err="1">
                  <a:solidFill>
                    <a:srgbClr val="EE7F00"/>
                  </a:solidFill>
                </a:rPr>
                <a:t>Lorem</a:t>
              </a:r>
              <a:r>
                <a:rPr lang="de-DE" sz="1600" b="1" dirty="0">
                  <a:solidFill>
                    <a:srgbClr val="EE7F00"/>
                  </a:solidFill>
                </a:rPr>
                <a:t> </a:t>
              </a:r>
              <a:r>
                <a:rPr lang="de-DE" sz="1600" b="1" dirty="0" err="1">
                  <a:solidFill>
                    <a:srgbClr val="EE7F00"/>
                  </a:solidFill>
                </a:rPr>
                <a:t>ipsum</a:t>
              </a:r>
              <a:r>
                <a:rPr lang="de-DE" sz="1600" b="1" dirty="0">
                  <a:solidFill>
                    <a:srgbClr val="EE7F00"/>
                  </a:solidFill>
                </a:rPr>
                <a:t> </a:t>
              </a:r>
            </a:p>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a:t>
              </a:r>
              <a:r>
                <a:rPr lang="de-DE" sz="1600" dirty="0" err="1">
                  <a:solidFill>
                    <a:srgbClr val="58595B"/>
                  </a:solidFill>
                </a:rPr>
                <a:t>magnet</a:t>
              </a:r>
              <a:r>
                <a:rPr lang="de-DE" sz="1600" dirty="0">
                  <a:solidFill>
                    <a:srgbClr val="58595B"/>
                  </a:solidFill>
                </a:rPr>
                <a:t>.</a:t>
              </a:r>
            </a:p>
          </p:txBody>
        </p:sp>
      </p:grpSp>
      <p:sp>
        <p:nvSpPr>
          <p:cNvPr id="4" name="object 7">
            <a:extLst>
              <a:ext uri="{FF2B5EF4-FFF2-40B4-BE49-F238E27FC236}">
                <a16:creationId xmlns:a16="http://schemas.microsoft.com/office/drawing/2014/main" id="{BF77243C-CDB5-4B60-96EB-1DCA8049C7E9}"/>
              </a:ext>
            </a:extLst>
          </p:cNvPr>
          <p:cNvSpPr txBox="1"/>
          <p:nvPr/>
        </p:nvSpPr>
        <p:spPr>
          <a:xfrm>
            <a:off x="9405760" y="970156"/>
            <a:ext cx="1764675" cy="261610"/>
          </a:xfrm>
          <a:prstGeom prst="rect">
            <a:avLst/>
          </a:prstGeom>
        </p:spPr>
        <p:txBody>
          <a:bodyPr vert="horz" wrap="square" lIns="0" tIns="15240" rIns="0" bIns="0" rtlCol="0">
            <a:spAutoFit/>
          </a:bodyPr>
          <a:lstStyle/>
          <a:p>
            <a:pPr marL="12700">
              <a:lnSpc>
                <a:spcPct val="100000"/>
              </a:lnSpc>
              <a:spcBef>
                <a:spcPts val="120"/>
              </a:spcBef>
            </a:pPr>
            <a:r>
              <a:rPr lang="de-DE" sz="1600" b="1" spc="-10" dirty="0">
                <a:solidFill>
                  <a:srgbClr val="EE7F00"/>
                </a:solidFill>
                <a:latin typeface="Arial" panose="020B0604020202020204" pitchFamily="34" charset="0"/>
                <a:cs typeface="Arial" panose="020B0604020202020204" pitchFamily="34" charset="0"/>
              </a:rPr>
              <a:t>QR-Code</a:t>
            </a:r>
            <a:endParaRPr sz="1600" b="1" dirty="0">
              <a:solidFill>
                <a:srgbClr val="EE7F00"/>
              </a:solidFill>
              <a:latin typeface="Arial" panose="020B0604020202020204" pitchFamily="34" charset="0"/>
              <a:cs typeface="Arial" panose="020B0604020202020204" pitchFamily="34" charset="0"/>
            </a:endParaRPr>
          </a:p>
        </p:txBody>
      </p:sp>
      <p:grpSp>
        <p:nvGrpSpPr>
          <p:cNvPr id="30" name="Gruppieren 29">
            <a:extLst>
              <a:ext uri="{FF2B5EF4-FFF2-40B4-BE49-F238E27FC236}">
                <a16:creationId xmlns:a16="http://schemas.microsoft.com/office/drawing/2014/main" id="{2FB7AF5D-8379-44E1-E94F-5E36F542CAE0}"/>
              </a:ext>
            </a:extLst>
          </p:cNvPr>
          <p:cNvGrpSpPr/>
          <p:nvPr/>
        </p:nvGrpSpPr>
        <p:grpSpPr>
          <a:xfrm>
            <a:off x="9443674" y="1454550"/>
            <a:ext cx="1361492" cy="1361492"/>
            <a:chOff x="9776561" y="1329348"/>
            <a:chExt cx="1684387" cy="1684387"/>
          </a:xfrm>
        </p:grpSpPr>
        <p:sp>
          <p:nvSpPr>
            <p:cNvPr id="31" name="Rechteck 30">
              <a:extLst>
                <a:ext uri="{FF2B5EF4-FFF2-40B4-BE49-F238E27FC236}">
                  <a16:creationId xmlns:a16="http://schemas.microsoft.com/office/drawing/2014/main" id="{D265F15A-FFB5-AB64-7595-C66002FEC934}"/>
                </a:ext>
              </a:extLst>
            </p:cNvPr>
            <p:cNvSpPr/>
            <p:nvPr>
              <p:custDataLst>
                <p:tags r:id="rId1"/>
              </p:custDataLst>
            </p:nvPr>
          </p:nvSpPr>
          <p:spPr bwMode="gray">
            <a:xfrm>
              <a:off x="9776561" y="1329348"/>
              <a:ext cx="1684387" cy="1684387"/>
            </a:xfrm>
            <a:prstGeom prst="rect">
              <a:avLst/>
            </a:prstGeom>
            <a:solidFill>
              <a:srgbClr val="009CD7"/>
            </a:solidFill>
            <a:ln>
              <a:noFill/>
            </a:ln>
            <a:effectLst>
              <a:outerShdw blurRad="368546" dist="170271" dir="5460000" algn="ctr" rotWithShape="0">
                <a:srgbClr val="195AA7">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009CD7"/>
                </a:solidFill>
                <a:latin typeface="Arial" panose="020B0604020202020204"/>
              </a:endParaRPr>
            </a:p>
          </p:txBody>
        </p:sp>
        <p:pic>
          <p:nvPicPr>
            <p:cNvPr id="32" name="Grafik 31">
              <a:extLst>
                <a:ext uri="{FF2B5EF4-FFF2-40B4-BE49-F238E27FC236}">
                  <a16:creationId xmlns:a16="http://schemas.microsoft.com/office/drawing/2014/main" id="{E8BC7EE6-B077-177B-FEB5-CD37519E5AD8}"/>
                </a:ext>
              </a:extLst>
            </p:cNvPr>
            <p:cNvPicPr>
              <a:picLocks noChangeAspect="1"/>
            </p:cNvPicPr>
            <p:nvPr/>
          </p:nvPicPr>
          <p:blipFill>
            <a:blip r:embed="rId15"/>
            <a:stretch>
              <a:fillRect/>
            </a:stretch>
          </p:blipFill>
          <p:spPr>
            <a:xfrm flipH="1">
              <a:off x="9892979" y="1445766"/>
              <a:ext cx="1451551" cy="1451551"/>
            </a:xfrm>
            <a:prstGeom prst="rect">
              <a:avLst/>
            </a:prstGeom>
          </p:spPr>
        </p:pic>
      </p:grpSp>
    </p:spTree>
    <p:extLst>
      <p:ext uri="{BB962C8B-B14F-4D97-AF65-F5344CB8AC3E}">
        <p14:creationId xmlns:p14="http://schemas.microsoft.com/office/powerpoint/2010/main" val="149070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CD2F8DB-AB68-66C4-4AB6-F5A27377B9F7}"/>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DE4C8104-A842-181C-1C2C-5B585323E4E6}"/>
              </a:ext>
            </a:extLst>
          </p:cNvPr>
          <p:cNvSpPr>
            <a:spLocks noGrp="1"/>
          </p:cNvSpPr>
          <p:nvPr>
            <p:ph type="body" sz="quarter" idx="17"/>
          </p:nvPr>
        </p:nvSpPr>
        <p:spPr/>
        <p:txBody>
          <a:bodyPr/>
          <a:lstStyle/>
          <a:p>
            <a:endParaRPr lang="de-DE"/>
          </a:p>
        </p:txBody>
      </p:sp>
      <p:sp>
        <p:nvSpPr>
          <p:cNvPr id="5" name="Titel 1">
            <a:extLst>
              <a:ext uri="{FF2B5EF4-FFF2-40B4-BE49-F238E27FC236}">
                <a16:creationId xmlns:a16="http://schemas.microsoft.com/office/drawing/2014/main" id="{5C57B754-E390-94EA-B517-FB5712129601}"/>
              </a:ext>
            </a:extLst>
          </p:cNvPr>
          <p:cNvSpPr>
            <a:spLocks noGrp="1"/>
          </p:cNvSpPr>
          <p:nvPr>
            <p:ph type="title"/>
          </p:nvPr>
        </p:nvSpPr>
        <p:spPr>
          <a:xfrm>
            <a:off x="270000" y="215746"/>
            <a:ext cx="9671012" cy="353943"/>
          </a:xfrm>
        </p:spPr>
        <p:txBody>
          <a:bodyPr/>
          <a:lstStyle/>
          <a:p>
            <a:r>
              <a:rPr lang="de-DE" dirty="0">
                <a:solidFill>
                  <a:srgbClr val="009CD7"/>
                </a:solidFill>
              </a:rPr>
              <a:t>Kästen</a:t>
            </a:r>
          </a:p>
        </p:txBody>
      </p:sp>
      <p:sp>
        <p:nvSpPr>
          <p:cNvPr id="6" name="object 7">
            <a:extLst>
              <a:ext uri="{FF2B5EF4-FFF2-40B4-BE49-F238E27FC236}">
                <a16:creationId xmlns:a16="http://schemas.microsoft.com/office/drawing/2014/main" id="{0C2AE77B-7D67-35BB-ED0A-45F582186D78}"/>
              </a:ext>
            </a:extLst>
          </p:cNvPr>
          <p:cNvSpPr txBox="1"/>
          <p:nvPr/>
        </p:nvSpPr>
        <p:spPr>
          <a:xfrm>
            <a:off x="270000" y="1231500"/>
            <a:ext cx="1226560" cy="261610"/>
          </a:xfrm>
          <a:prstGeom prst="rect">
            <a:avLst/>
          </a:prstGeom>
        </p:spPr>
        <p:txBody>
          <a:bodyPr vert="horz" wrap="square" lIns="0" tIns="15240" rIns="0" bIns="0" rtlCol="0">
            <a:spAutoFit/>
          </a:bodyPr>
          <a:lstStyle/>
          <a:p>
            <a:pPr marL="12700">
              <a:lnSpc>
                <a:spcPct val="100000"/>
              </a:lnSpc>
              <a:spcBef>
                <a:spcPts val="120"/>
              </a:spcBef>
            </a:pPr>
            <a:r>
              <a:rPr lang="de-DE" sz="1600" b="1" spc="-10" dirty="0">
                <a:solidFill>
                  <a:srgbClr val="EE7F00"/>
                </a:solidFill>
                <a:latin typeface="Arial" panose="020B0604020202020204" pitchFamily="34" charset="0"/>
                <a:cs typeface="Arial" panose="020B0604020202020204" pitchFamily="34" charset="0"/>
              </a:rPr>
              <a:t>Platzierung</a:t>
            </a:r>
            <a:endParaRPr sz="1600" b="1" dirty="0">
              <a:solidFill>
                <a:srgbClr val="EE7F00"/>
              </a:solidFill>
              <a:latin typeface="Arial" panose="020B0604020202020204" pitchFamily="34" charset="0"/>
              <a:cs typeface="Arial" panose="020B0604020202020204" pitchFamily="34" charset="0"/>
            </a:endParaRPr>
          </a:p>
        </p:txBody>
      </p:sp>
      <p:sp>
        <p:nvSpPr>
          <p:cNvPr id="7" name="object 7">
            <a:extLst>
              <a:ext uri="{FF2B5EF4-FFF2-40B4-BE49-F238E27FC236}">
                <a16:creationId xmlns:a16="http://schemas.microsoft.com/office/drawing/2014/main" id="{F4179555-E743-F12C-19A0-C218E8221373}"/>
              </a:ext>
            </a:extLst>
          </p:cNvPr>
          <p:cNvSpPr txBox="1"/>
          <p:nvPr/>
        </p:nvSpPr>
        <p:spPr>
          <a:xfrm>
            <a:off x="4807197" y="969890"/>
            <a:ext cx="1226560" cy="261610"/>
          </a:xfrm>
          <a:prstGeom prst="rect">
            <a:avLst/>
          </a:prstGeom>
        </p:spPr>
        <p:txBody>
          <a:bodyPr vert="horz" wrap="square" lIns="0" tIns="15240" rIns="0" bIns="0" rtlCol="0">
            <a:spAutoFit/>
          </a:bodyPr>
          <a:lstStyle/>
          <a:p>
            <a:pPr marL="12700">
              <a:lnSpc>
                <a:spcPct val="100000"/>
              </a:lnSpc>
              <a:spcBef>
                <a:spcPts val="120"/>
              </a:spcBef>
            </a:pPr>
            <a:r>
              <a:rPr lang="de-DE" sz="1600" spc="-10" dirty="0" err="1">
                <a:solidFill>
                  <a:srgbClr val="EE7F00"/>
                </a:solidFill>
                <a:latin typeface="Gotham Narrow Book" pitchFamily="2" charset="0"/>
                <a:cs typeface="Minion Pro"/>
              </a:rPr>
              <a:t>Textbox</a:t>
            </a:r>
            <a:endParaRPr sz="1600" dirty="0">
              <a:solidFill>
                <a:srgbClr val="EE7F00"/>
              </a:solidFill>
              <a:latin typeface="Gotham Narrow Book" pitchFamily="2" charset="0"/>
              <a:cs typeface="Minion Pro"/>
            </a:endParaRPr>
          </a:p>
        </p:txBody>
      </p:sp>
      <p:sp>
        <p:nvSpPr>
          <p:cNvPr id="8" name="Rechteck 7">
            <a:extLst>
              <a:ext uri="{FF2B5EF4-FFF2-40B4-BE49-F238E27FC236}">
                <a16:creationId xmlns:a16="http://schemas.microsoft.com/office/drawing/2014/main" id="{A7C42DB9-09BA-001A-DEBC-5429CE38BB46}"/>
              </a:ext>
            </a:extLst>
          </p:cNvPr>
          <p:cNvSpPr/>
          <p:nvPr>
            <p:custDataLst>
              <p:tags r:id="rId1"/>
            </p:custDataLst>
          </p:nvPr>
        </p:nvSpPr>
        <p:spPr bwMode="gray">
          <a:xfrm>
            <a:off x="270000" y="1766357"/>
            <a:ext cx="978934" cy="3609456"/>
          </a:xfrm>
          <a:prstGeom prst="rect">
            <a:avLst/>
          </a:prstGeom>
          <a:solidFill>
            <a:srgbClr val="CAE8F3"/>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srgbClr val="FFFFFF"/>
              </a:solidFill>
              <a:latin typeface="Arial" panose="020B0604020202020204"/>
            </a:endParaRPr>
          </a:p>
        </p:txBody>
      </p:sp>
      <p:sp>
        <p:nvSpPr>
          <p:cNvPr id="9" name="Rechteck 8">
            <a:extLst>
              <a:ext uri="{FF2B5EF4-FFF2-40B4-BE49-F238E27FC236}">
                <a16:creationId xmlns:a16="http://schemas.microsoft.com/office/drawing/2014/main" id="{C8033D97-F94B-160B-EAD2-6E6F90878414}"/>
              </a:ext>
            </a:extLst>
          </p:cNvPr>
          <p:cNvSpPr/>
          <p:nvPr>
            <p:custDataLst>
              <p:tags r:id="rId2"/>
            </p:custDataLst>
          </p:nvPr>
        </p:nvSpPr>
        <p:spPr bwMode="gray">
          <a:xfrm>
            <a:off x="625503" y="1828850"/>
            <a:ext cx="479279" cy="34844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lvl="0" algn="r" defTabSz="914377">
              <a:spcAft>
                <a:spcPts val="900"/>
              </a:spcAft>
              <a:defRPr/>
            </a:pPr>
            <a:r>
              <a:rPr lang="de-DE" sz="1400" dirty="0">
                <a:solidFill>
                  <a:srgbClr val="195AA7"/>
                </a:solidFill>
                <a:latin typeface="Gotham Narrow Medium" pitchFamily="50" charset="0"/>
              </a:rPr>
              <a:t>1. </a:t>
            </a:r>
          </a:p>
          <a:p>
            <a:pPr lvl="0" algn="r" defTabSz="914377">
              <a:spcAft>
                <a:spcPts val="900"/>
              </a:spcAft>
              <a:defRPr/>
            </a:pPr>
            <a:r>
              <a:rPr lang="de-DE" sz="3200" dirty="0">
                <a:solidFill>
                  <a:schemeClr val="bg2"/>
                </a:solidFill>
                <a:latin typeface="Gotham Narrow Medium" pitchFamily="50" charset="0"/>
              </a:rPr>
              <a:t>2.</a:t>
            </a:r>
            <a:endParaRPr lang="de-DE" sz="3200" dirty="0">
              <a:solidFill>
                <a:schemeClr val="bg1"/>
              </a:solidFill>
              <a:latin typeface="Gotham Narrow Medium" pitchFamily="50" charset="0"/>
            </a:endParaRPr>
          </a:p>
          <a:p>
            <a:pPr lvl="0" algn="r" defTabSz="914377">
              <a:spcAft>
                <a:spcPts val="900"/>
              </a:spcAft>
              <a:defRPr/>
            </a:pPr>
            <a:r>
              <a:rPr lang="de-DE" sz="1400" dirty="0">
                <a:solidFill>
                  <a:srgbClr val="195AA7"/>
                </a:solidFill>
                <a:latin typeface="Gotham Narrow Medium" pitchFamily="50" charset="0"/>
              </a:rPr>
              <a:t>3. </a:t>
            </a:r>
          </a:p>
          <a:p>
            <a:pPr lvl="0" algn="r" defTabSz="914377">
              <a:spcAft>
                <a:spcPts val="900"/>
              </a:spcAft>
              <a:defRPr/>
            </a:pPr>
            <a:r>
              <a:rPr lang="de-DE" sz="1400" dirty="0">
                <a:solidFill>
                  <a:srgbClr val="195AA7"/>
                </a:solidFill>
                <a:latin typeface="Gotham Narrow Medium" pitchFamily="50" charset="0"/>
              </a:rPr>
              <a:t>4. </a:t>
            </a:r>
          </a:p>
          <a:p>
            <a:pPr lvl="0" algn="r" defTabSz="914377">
              <a:spcAft>
                <a:spcPts val="900"/>
              </a:spcAft>
              <a:defRPr/>
            </a:pPr>
            <a:r>
              <a:rPr lang="de-DE" sz="1400" dirty="0">
                <a:solidFill>
                  <a:srgbClr val="195AA7"/>
                </a:solidFill>
                <a:latin typeface="Gotham Narrow Medium" pitchFamily="50" charset="0"/>
              </a:rPr>
              <a:t>5. </a:t>
            </a:r>
          </a:p>
          <a:p>
            <a:pPr lvl="0" algn="r" defTabSz="914377">
              <a:spcAft>
                <a:spcPts val="900"/>
              </a:spcAft>
              <a:defRPr/>
            </a:pPr>
            <a:r>
              <a:rPr lang="de-DE" sz="1400" dirty="0">
                <a:solidFill>
                  <a:srgbClr val="195AA7"/>
                </a:solidFill>
                <a:latin typeface="Gotham Narrow Medium" pitchFamily="50" charset="0"/>
              </a:rPr>
              <a:t>6. </a:t>
            </a:r>
          </a:p>
          <a:p>
            <a:pPr lvl="0" algn="r" defTabSz="914377">
              <a:spcAft>
                <a:spcPts val="900"/>
              </a:spcAft>
              <a:defRPr/>
            </a:pPr>
            <a:r>
              <a:rPr lang="de-DE" sz="1400" dirty="0">
                <a:solidFill>
                  <a:srgbClr val="195AA7"/>
                </a:solidFill>
                <a:latin typeface="Gotham Narrow Medium" pitchFamily="50" charset="0"/>
              </a:rPr>
              <a:t>7. </a:t>
            </a:r>
          </a:p>
          <a:p>
            <a:pPr lvl="0" algn="r" defTabSz="914377">
              <a:spcAft>
                <a:spcPts val="900"/>
              </a:spcAft>
              <a:defRPr/>
            </a:pPr>
            <a:r>
              <a:rPr lang="de-DE" sz="1400" dirty="0">
                <a:solidFill>
                  <a:srgbClr val="195AA7"/>
                </a:solidFill>
                <a:latin typeface="Gotham Narrow Medium" pitchFamily="50" charset="0"/>
              </a:rPr>
              <a:t>8.</a:t>
            </a:r>
          </a:p>
          <a:p>
            <a:pPr lvl="0" algn="r" defTabSz="914377">
              <a:spcAft>
                <a:spcPts val="900"/>
              </a:spcAft>
              <a:defRPr/>
            </a:pPr>
            <a:r>
              <a:rPr lang="de-DE" sz="1400" dirty="0">
                <a:solidFill>
                  <a:srgbClr val="195AA7"/>
                </a:solidFill>
                <a:latin typeface="Gotham Narrow Medium" pitchFamily="50" charset="0"/>
              </a:rPr>
              <a:t>9. </a:t>
            </a:r>
          </a:p>
          <a:p>
            <a:pPr lvl="0" algn="r" defTabSz="914377">
              <a:spcAft>
                <a:spcPts val="900"/>
              </a:spcAft>
              <a:defRPr/>
            </a:pPr>
            <a:r>
              <a:rPr lang="de-DE" sz="1400" dirty="0">
                <a:solidFill>
                  <a:srgbClr val="195AA7"/>
                </a:solidFill>
                <a:latin typeface="Gotham Narrow Medium" pitchFamily="50" charset="0"/>
              </a:rPr>
              <a:t>10.</a:t>
            </a:r>
            <a:endParaRPr lang="de-DE" dirty="0">
              <a:solidFill>
                <a:srgbClr val="195AA7"/>
              </a:solidFill>
              <a:latin typeface="Gotham Narrow Medium" pitchFamily="50" charset="0"/>
            </a:endParaRPr>
          </a:p>
        </p:txBody>
      </p:sp>
      <p:sp>
        <p:nvSpPr>
          <p:cNvPr id="10" name="Rechteck 9">
            <a:extLst>
              <a:ext uri="{FF2B5EF4-FFF2-40B4-BE49-F238E27FC236}">
                <a16:creationId xmlns:a16="http://schemas.microsoft.com/office/drawing/2014/main" id="{5CD24165-EB92-3C25-0299-7610DCA0AA0E}"/>
              </a:ext>
            </a:extLst>
          </p:cNvPr>
          <p:cNvSpPr/>
          <p:nvPr>
            <p:custDataLst>
              <p:tags r:id="rId3"/>
            </p:custDataLst>
          </p:nvPr>
        </p:nvSpPr>
        <p:spPr bwMode="gray">
          <a:xfrm>
            <a:off x="4653312" y="1648398"/>
            <a:ext cx="2520000" cy="576000"/>
          </a:xfrm>
          <a:prstGeom prst="rect">
            <a:avLst/>
          </a:prstGeom>
          <a:solidFill>
            <a:schemeClr val="accent1"/>
          </a:solidFill>
          <a:ln w="19050">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bg1"/>
                </a:solidFill>
                <a:latin typeface="Gotham Narrow Book" pitchFamily="50" charset="0"/>
              </a:rPr>
              <a:t>Lorem</a:t>
            </a:r>
            <a:r>
              <a:rPr lang="de-DE" sz="1400" b="1" dirty="0">
                <a:solidFill>
                  <a:schemeClr val="bg1"/>
                </a:solidFill>
                <a:latin typeface="Gotham Narrow Book" pitchFamily="50" charset="0"/>
              </a:rPr>
              <a:t> Ipsum</a:t>
            </a:r>
          </a:p>
        </p:txBody>
      </p:sp>
      <p:sp>
        <p:nvSpPr>
          <p:cNvPr id="11" name="Rechteck 10">
            <a:extLst>
              <a:ext uri="{FF2B5EF4-FFF2-40B4-BE49-F238E27FC236}">
                <a16:creationId xmlns:a16="http://schemas.microsoft.com/office/drawing/2014/main" id="{563C8855-31B1-B5FE-E2D0-7BFF2DE1C984}"/>
              </a:ext>
            </a:extLst>
          </p:cNvPr>
          <p:cNvSpPr/>
          <p:nvPr>
            <p:custDataLst>
              <p:tags r:id="rId4"/>
            </p:custDataLst>
          </p:nvPr>
        </p:nvSpPr>
        <p:spPr bwMode="gray">
          <a:xfrm>
            <a:off x="7317608" y="2597214"/>
            <a:ext cx="2520000" cy="576000"/>
          </a:xfrm>
          <a:prstGeom prst="rect">
            <a:avLst/>
          </a:prstGeom>
          <a:solidFill>
            <a:schemeClr val="accent1"/>
          </a:solidFill>
          <a:ln w="19050">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bg1"/>
                </a:solidFill>
                <a:latin typeface="Gotham Narrow Book" pitchFamily="50" charset="0"/>
              </a:rPr>
              <a:t>Lorem</a:t>
            </a:r>
            <a:r>
              <a:rPr lang="de-DE" sz="1400" b="1" dirty="0">
                <a:solidFill>
                  <a:schemeClr val="bg1"/>
                </a:solidFill>
                <a:latin typeface="Gotham Narrow Book" pitchFamily="50" charset="0"/>
              </a:rPr>
              <a:t> Ipsum</a:t>
            </a:r>
          </a:p>
        </p:txBody>
      </p:sp>
      <p:cxnSp>
        <p:nvCxnSpPr>
          <p:cNvPr id="12" name="Verbinder: gewinkelt 61">
            <a:extLst>
              <a:ext uri="{FF2B5EF4-FFF2-40B4-BE49-F238E27FC236}">
                <a16:creationId xmlns:a16="http://schemas.microsoft.com/office/drawing/2014/main" id="{8EFF1162-5D7B-2B39-C3F5-2C2509FEC63C}"/>
              </a:ext>
            </a:extLst>
          </p:cNvPr>
          <p:cNvCxnSpPr>
            <a:cxnSpLocks/>
            <a:stCxn id="10" idx="2"/>
            <a:endCxn id="19" idx="0"/>
          </p:cNvCxnSpPr>
          <p:nvPr>
            <p:custDataLst>
              <p:tags r:id="rId5"/>
            </p:custDataLst>
          </p:nvPr>
        </p:nvCxnSpPr>
        <p:spPr bwMode="gray">
          <a:xfrm rot="5400000">
            <a:off x="4385086" y="1071412"/>
            <a:ext cx="375241" cy="2681213"/>
          </a:xfrm>
          <a:prstGeom prst="bentConnector3">
            <a:avLst>
              <a:gd name="adj1" fmla="val 50000"/>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13" name="Gerader Verbinder 62">
            <a:extLst>
              <a:ext uri="{FF2B5EF4-FFF2-40B4-BE49-F238E27FC236}">
                <a16:creationId xmlns:a16="http://schemas.microsoft.com/office/drawing/2014/main" id="{25A8314D-1DF4-DAAB-C223-BA2E77641939}"/>
              </a:ext>
            </a:extLst>
          </p:cNvPr>
          <p:cNvCxnSpPr>
            <a:cxnSpLocks/>
            <a:stCxn id="10" idx="2"/>
            <a:endCxn id="20" idx="0"/>
          </p:cNvCxnSpPr>
          <p:nvPr>
            <p:custDataLst>
              <p:tags r:id="rId6"/>
            </p:custDataLst>
          </p:nvPr>
        </p:nvCxnSpPr>
        <p:spPr bwMode="gray">
          <a:xfrm flipH="1">
            <a:off x="5912087" y="2224398"/>
            <a:ext cx="1225" cy="373624"/>
          </a:xfrm>
          <a:prstGeom prst="line">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14" name="Gerader Verbinder 67">
            <a:extLst>
              <a:ext uri="{FF2B5EF4-FFF2-40B4-BE49-F238E27FC236}">
                <a16:creationId xmlns:a16="http://schemas.microsoft.com/office/drawing/2014/main" id="{827D7EFE-7B99-8365-EC1F-A66531BE7932}"/>
              </a:ext>
            </a:extLst>
          </p:cNvPr>
          <p:cNvCxnSpPr>
            <a:cxnSpLocks/>
            <a:stCxn id="11" idx="2"/>
          </p:cNvCxnSpPr>
          <p:nvPr>
            <p:custDataLst>
              <p:tags r:id="rId7"/>
            </p:custDataLst>
          </p:nvPr>
        </p:nvCxnSpPr>
        <p:spPr bwMode="gray">
          <a:xfrm>
            <a:off x="8577608" y="3173214"/>
            <a:ext cx="0" cy="261405"/>
          </a:xfrm>
          <a:prstGeom prst="line">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15" name="Verbinder: gewinkelt 69">
            <a:extLst>
              <a:ext uri="{FF2B5EF4-FFF2-40B4-BE49-F238E27FC236}">
                <a16:creationId xmlns:a16="http://schemas.microsoft.com/office/drawing/2014/main" id="{09EC4386-5D84-6D87-98B5-8D93174539B0}"/>
              </a:ext>
            </a:extLst>
          </p:cNvPr>
          <p:cNvCxnSpPr>
            <a:cxnSpLocks/>
            <a:stCxn id="10" idx="2"/>
            <a:endCxn id="11" idx="0"/>
          </p:cNvCxnSpPr>
          <p:nvPr>
            <p:custDataLst>
              <p:tags r:id="rId8"/>
            </p:custDataLst>
          </p:nvPr>
        </p:nvCxnSpPr>
        <p:spPr bwMode="gray">
          <a:xfrm rot="16200000" flipH="1">
            <a:off x="7059052" y="1078658"/>
            <a:ext cx="372816" cy="2664296"/>
          </a:xfrm>
          <a:prstGeom prst="bentConnector3">
            <a:avLst>
              <a:gd name="adj1" fmla="val 50590"/>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16" name="Rechteck 15">
            <a:extLst>
              <a:ext uri="{FF2B5EF4-FFF2-40B4-BE49-F238E27FC236}">
                <a16:creationId xmlns:a16="http://schemas.microsoft.com/office/drawing/2014/main" id="{EA9DFEED-2A1C-B245-60E0-E290DBD5825D}"/>
              </a:ext>
            </a:extLst>
          </p:cNvPr>
          <p:cNvSpPr/>
          <p:nvPr>
            <p:custDataLst>
              <p:tags r:id="rId9"/>
            </p:custDataLst>
          </p:nvPr>
        </p:nvSpPr>
        <p:spPr bwMode="gray">
          <a:xfrm>
            <a:off x="7276554" y="4941168"/>
            <a:ext cx="2520000" cy="1368152"/>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t" anchorCtr="0"/>
          <a:lstStyle/>
          <a:p>
            <a:pPr algn="ctr" defTabSz="914377">
              <a:spcAft>
                <a:spcPts val="400"/>
              </a:spcAft>
            </a:pPr>
            <a:endParaRPr lang="de-DE" sz="1200" dirty="0">
              <a:solidFill>
                <a:schemeClr val="tx2"/>
              </a:solidFill>
              <a:latin typeface="Arial" panose="020B0604020202020204"/>
            </a:endParaRPr>
          </a:p>
        </p:txBody>
      </p:sp>
      <p:sp>
        <p:nvSpPr>
          <p:cNvPr id="17" name="Rechteck 16">
            <a:extLst>
              <a:ext uri="{FF2B5EF4-FFF2-40B4-BE49-F238E27FC236}">
                <a16:creationId xmlns:a16="http://schemas.microsoft.com/office/drawing/2014/main" id="{8D188D90-A47D-C017-64AA-9BED307569ED}"/>
              </a:ext>
            </a:extLst>
          </p:cNvPr>
          <p:cNvSpPr/>
          <p:nvPr>
            <p:custDataLst>
              <p:tags r:id="rId10"/>
            </p:custDataLst>
          </p:nvPr>
        </p:nvSpPr>
        <p:spPr bwMode="gray">
          <a:xfrm>
            <a:off x="4653313" y="753349"/>
            <a:ext cx="2520000" cy="576000"/>
          </a:xfrm>
          <a:prstGeom prst="rect">
            <a:avLst/>
          </a:prstGeom>
          <a:solidFill>
            <a:schemeClr val="accent1"/>
          </a:solidFill>
          <a:ln w="19050">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bg1"/>
                </a:solidFill>
                <a:latin typeface="Gotham Narrow Book" pitchFamily="50" charset="0"/>
              </a:rPr>
              <a:t>Lorem</a:t>
            </a:r>
            <a:r>
              <a:rPr lang="de-DE" sz="1400" b="1" dirty="0">
                <a:solidFill>
                  <a:schemeClr val="bg1"/>
                </a:solidFill>
                <a:latin typeface="Gotham Narrow Book" pitchFamily="50" charset="0"/>
              </a:rPr>
              <a:t> Ipsum</a:t>
            </a:r>
          </a:p>
        </p:txBody>
      </p:sp>
      <p:cxnSp>
        <p:nvCxnSpPr>
          <p:cNvPr id="18" name="Gerader Verbinder 71">
            <a:extLst>
              <a:ext uri="{FF2B5EF4-FFF2-40B4-BE49-F238E27FC236}">
                <a16:creationId xmlns:a16="http://schemas.microsoft.com/office/drawing/2014/main" id="{8C6DC669-2ABF-FB95-1401-40EBB5537B5A}"/>
              </a:ext>
            </a:extLst>
          </p:cNvPr>
          <p:cNvCxnSpPr>
            <a:cxnSpLocks/>
            <a:stCxn id="17" idx="2"/>
          </p:cNvCxnSpPr>
          <p:nvPr>
            <p:custDataLst>
              <p:tags r:id="rId11"/>
            </p:custDataLst>
          </p:nvPr>
        </p:nvCxnSpPr>
        <p:spPr bwMode="gray">
          <a:xfrm>
            <a:off x="5913313" y="1329349"/>
            <a:ext cx="0" cy="319049"/>
          </a:xfrm>
          <a:prstGeom prst="line">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19" name="Rechteck 18">
            <a:extLst>
              <a:ext uri="{FF2B5EF4-FFF2-40B4-BE49-F238E27FC236}">
                <a16:creationId xmlns:a16="http://schemas.microsoft.com/office/drawing/2014/main" id="{19B09AFB-D182-F51D-F1CC-9C4A3CC8ABA8}"/>
              </a:ext>
            </a:extLst>
          </p:cNvPr>
          <p:cNvSpPr/>
          <p:nvPr>
            <p:custDataLst>
              <p:tags r:id="rId12"/>
            </p:custDataLst>
          </p:nvPr>
        </p:nvSpPr>
        <p:spPr bwMode="gray">
          <a:xfrm>
            <a:off x="1972099" y="2599639"/>
            <a:ext cx="2520000" cy="576000"/>
          </a:xfrm>
          <a:prstGeom prst="rect">
            <a:avLst/>
          </a:prstGeom>
          <a:solidFill>
            <a:schemeClr val="accent1"/>
          </a:solidFill>
          <a:ln w="19050">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bg1"/>
                </a:solidFill>
                <a:latin typeface="Gotham Narrow Book" pitchFamily="50" charset="0"/>
              </a:rPr>
              <a:t>Lorem</a:t>
            </a:r>
            <a:r>
              <a:rPr lang="de-DE" sz="1400" b="1" dirty="0">
                <a:solidFill>
                  <a:schemeClr val="bg1"/>
                </a:solidFill>
                <a:latin typeface="Gotham Narrow Book" pitchFamily="50" charset="0"/>
              </a:rPr>
              <a:t> Ipsum</a:t>
            </a:r>
          </a:p>
        </p:txBody>
      </p:sp>
      <p:sp>
        <p:nvSpPr>
          <p:cNvPr id="20" name="Rechteck 19">
            <a:extLst>
              <a:ext uri="{FF2B5EF4-FFF2-40B4-BE49-F238E27FC236}">
                <a16:creationId xmlns:a16="http://schemas.microsoft.com/office/drawing/2014/main" id="{4A5D8677-34EF-1AFB-31B1-D1E7BA10D358}"/>
              </a:ext>
            </a:extLst>
          </p:cNvPr>
          <p:cNvSpPr/>
          <p:nvPr>
            <p:custDataLst>
              <p:tags r:id="rId13"/>
            </p:custDataLst>
          </p:nvPr>
        </p:nvSpPr>
        <p:spPr bwMode="gray">
          <a:xfrm>
            <a:off x="4652087" y="2598022"/>
            <a:ext cx="2520000" cy="576000"/>
          </a:xfrm>
          <a:prstGeom prst="rect">
            <a:avLst/>
          </a:prstGeom>
          <a:solidFill>
            <a:schemeClr val="accent1"/>
          </a:solidFill>
          <a:ln w="19050">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bg1"/>
                </a:solidFill>
                <a:latin typeface="Gotham Narrow Book" pitchFamily="50" charset="0"/>
              </a:rPr>
              <a:t>Lorem</a:t>
            </a:r>
            <a:r>
              <a:rPr lang="de-DE" sz="1400" b="1" dirty="0">
                <a:solidFill>
                  <a:schemeClr val="bg1"/>
                </a:solidFill>
                <a:latin typeface="Gotham Narrow Book" pitchFamily="50" charset="0"/>
              </a:rPr>
              <a:t> Ipsum</a:t>
            </a:r>
          </a:p>
        </p:txBody>
      </p:sp>
      <p:sp>
        <p:nvSpPr>
          <p:cNvPr id="21" name="Rechteck 20">
            <a:extLst>
              <a:ext uri="{FF2B5EF4-FFF2-40B4-BE49-F238E27FC236}">
                <a16:creationId xmlns:a16="http://schemas.microsoft.com/office/drawing/2014/main" id="{862C077C-7EF2-3441-0A84-7E2766957E18}"/>
              </a:ext>
            </a:extLst>
          </p:cNvPr>
          <p:cNvSpPr/>
          <p:nvPr>
            <p:custDataLst>
              <p:tags r:id="rId14"/>
            </p:custDataLst>
          </p:nvPr>
        </p:nvSpPr>
        <p:spPr bwMode="gray">
          <a:xfrm>
            <a:off x="1972099" y="3432783"/>
            <a:ext cx="2520000" cy="1371824"/>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nchorCtr="0"/>
          <a:lstStyle/>
          <a:p>
            <a:pPr algn="ctr"/>
            <a:r>
              <a:rPr lang="de-DE" sz="1200" b="1" dirty="0" err="1">
                <a:solidFill>
                  <a:srgbClr val="58595B"/>
                </a:solidFill>
                <a:latin typeface="Gotham Narrow Book" pitchFamily="50" charset="0"/>
              </a:rPr>
              <a:t>Lorem</a:t>
            </a:r>
            <a:r>
              <a:rPr lang="de-DE" sz="1200" b="1" dirty="0">
                <a:solidFill>
                  <a:srgbClr val="58595B"/>
                </a:solidFill>
                <a:latin typeface="Gotham Narrow Book" pitchFamily="50" charset="0"/>
              </a:rPr>
              <a:t> Ipsum</a:t>
            </a:r>
          </a:p>
        </p:txBody>
      </p:sp>
      <p:sp>
        <p:nvSpPr>
          <p:cNvPr id="22" name="Rechteck 21">
            <a:extLst>
              <a:ext uri="{FF2B5EF4-FFF2-40B4-BE49-F238E27FC236}">
                <a16:creationId xmlns:a16="http://schemas.microsoft.com/office/drawing/2014/main" id="{3C362601-51AE-A8A5-197F-35C5A5C409F9}"/>
              </a:ext>
            </a:extLst>
          </p:cNvPr>
          <p:cNvSpPr/>
          <p:nvPr>
            <p:custDataLst>
              <p:tags r:id="rId15"/>
            </p:custDataLst>
          </p:nvPr>
        </p:nvSpPr>
        <p:spPr bwMode="gray">
          <a:xfrm>
            <a:off x="4652086" y="3431165"/>
            <a:ext cx="1196925" cy="1371824"/>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nchorCtr="0"/>
          <a:lstStyle/>
          <a:p>
            <a:pPr algn="ctr"/>
            <a:r>
              <a:rPr lang="de-DE" sz="1200" b="1" dirty="0" err="1">
                <a:solidFill>
                  <a:srgbClr val="58595B"/>
                </a:solidFill>
                <a:latin typeface="Gotham Narrow Book" pitchFamily="50" charset="0"/>
              </a:rPr>
              <a:t>Lorem</a:t>
            </a:r>
            <a:r>
              <a:rPr lang="de-DE" sz="1200" b="1" dirty="0">
                <a:solidFill>
                  <a:srgbClr val="58595B"/>
                </a:solidFill>
                <a:latin typeface="Gotham Narrow Book" pitchFamily="50" charset="0"/>
              </a:rPr>
              <a:t> Ipsum</a:t>
            </a:r>
          </a:p>
        </p:txBody>
      </p:sp>
      <p:sp>
        <p:nvSpPr>
          <p:cNvPr id="23" name="Rechteck 22">
            <a:extLst>
              <a:ext uri="{FF2B5EF4-FFF2-40B4-BE49-F238E27FC236}">
                <a16:creationId xmlns:a16="http://schemas.microsoft.com/office/drawing/2014/main" id="{70D5FFA0-19D3-4CC2-6B7C-41583F0EDE1B}"/>
              </a:ext>
            </a:extLst>
          </p:cNvPr>
          <p:cNvSpPr/>
          <p:nvPr>
            <p:custDataLst>
              <p:tags r:id="rId16"/>
            </p:custDataLst>
          </p:nvPr>
        </p:nvSpPr>
        <p:spPr bwMode="gray">
          <a:xfrm>
            <a:off x="5977599" y="3431165"/>
            <a:ext cx="1198800" cy="1371824"/>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nchorCtr="0"/>
          <a:lstStyle/>
          <a:p>
            <a:pPr algn="ctr"/>
            <a:r>
              <a:rPr lang="de-DE" sz="1200" b="1" dirty="0" err="1">
                <a:solidFill>
                  <a:srgbClr val="58595B"/>
                </a:solidFill>
                <a:latin typeface="Gotham Narrow Book" pitchFamily="50" charset="0"/>
              </a:rPr>
              <a:t>Lorem</a:t>
            </a:r>
            <a:r>
              <a:rPr lang="de-DE" sz="1200" b="1" dirty="0">
                <a:solidFill>
                  <a:srgbClr val="58595B"/>
                </a:solidFill>
                <a:latin typeface="Gotham Narrow Book" pitchFamily="50" charset="0"/>
              </a:rPr>
              <a:t> Ipsum</a:t>
            </a:r>
          </a:p>
        </p:txBody>
      </p:sp>
      <p:cxnSp>
        <p:nvCxnSpPr>
          <p:cNvPr id="24" name="Verbinder: gewinkelt 91">
            <a:extLst>
              <a:ext uri="{FF2B5EF4-FFF2-40B4-BE49-F238E27FC236}">
                <a16:creationId xmlns:a16="http://schemas.microsoft.com/office/drawing/2014/main" id="{80ACA69D-5C6F-A697-83BC-53193895BBAF}"/>
              </a:ext>
            </a:extLst>
          </p:cNvPr>
          <p:cNvCxnSpPr>
            <a:cxnSpLocks/>
            <a:stCxn id="20" idx="2"/>
            <a:endCxn id="23" idx="0"/>
          </p:cNvCxnSpPr>
          <p:nvPr>
            <p:custDataLst>
              <p:tags r:id="rId17"/>
            </p:custDataLst>
          </p:nvPr>
        </p:nvCxnSpPr>
        <p:spPr bwMode="gray">
          <a:xfrm rot="16200000" flipH="1">
            <a:off x="6115972" y="2970137"/>
            <a:ext cx="257143" cy="664912"/>
          </a:xfrm>
          <a:prstGeom prst="bentConnector3">
            <a:avLst>
              <a:gd name="adj1" fmla="val 50000"/>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25" name="Verbinder: gewinkelt 92">
            <a:extLst>
              <a:ext uri="{FF2B5EF4-FFF2-40B4-BE49-F238E27FC236}">
                <a16:creationId xmlns:a16="http://schemas.microsoft.com/office/drawing/2014/main" id="{94A7268F-BE19-FF82-8235-910B1EC8F3E3}"/>
              </a:ext>
            </a:extLst>
          </p:cNvPr>
          <p:cNvCxnSpPr>
            <a:cxnSpLocks/>
            <a:stCxn id="20" idx="2"/>
            <a:endCxn id="22" idx="0"/>
          </p:cNvCxnSpPr>
          <p:nvPr>
            <p:custDataLst>
              <p:tags r:id="rId18"/>
            </p:custDataLst>
          </p:nvPr>
        </p:nvCxnSpPr>
        <p:spPr bwMode="gray">
          <a:xfrm rot="5400000">
            <a:off x="5452747" y="2971824"/>
            <a:ext cx="257143" cy="661538"/>
          </a:xfrm>
          <a:prstGeom prst="bentConnector3">
            <a:avLst>
              <a:gd name="adj1" fmla="val 50000"/>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26" name="Rechteck 25">
            <a:extLst>
              <a:ext uri="{FF2B5EF4-FFF2-40B4-BE49-F238E27FC236}">
                <a16:creationId xmlns:a16="http://schemas.microsoft.com/office/drawing/2014/main" id="{07B1E211-AF8A-4979-A367-53E7D767CEE8}"/>
              </a:ext>
            </a:extLst>
          </p:cNvPr>
          <p:cNvSpPr/>
          <p:nvPr>
            <p:custDataLst>
              <p:tags r:id="rId19"/>
            </p:custDataLst>
          </p:nvPr>
        </p:nvSpPr>
        <p:spPr bwMode="gray">
          <a:xfrm>
            <a:off x="4652087" y="4939551"/>
            <a:ext cx="1198800" cy="604112"/>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t" anchorCtr="0"/>
          <a:lstStyle/>
          <a:p>
            <a:pPr algn="ctr" defTabSz="914377"/>
            <a:endParaRPr lang="de-DE" sz="1200" dirty="0">
              <a:solidFill>
                <a:schemeClr val="tx2"/>
              </a:solidFill>
              <a:latin typeface="Arial" panose="020B0604020202020204"/>
            </a:endParaRPr>
          </a:p>
        </p:txBody>
      </p:sp>
      <p:sp>
        <p:nvSpPr>
          <p:cNvPr id="27" name="Rechteck 26">
            <a:extLst>
              <a:ext uri="{FF2B5EF4-FFF2-40B4-BE49-F238E27FC236}">
                <a16:creationId xmlns:a16="http://schemas.microsoft.com/office/drawing/2014/main" id="{A3F2203C-4477-E71A-A18A-C66F30C78974}"/>
              </a:ext>
            </a:extLst>
          </p:cNvPr>
          <p:cNvSpPr/>
          <p:nvPr>
            <p:custDataLst>
              <p:tags r:id="rId20"/>
            </p:custDataLst>
          </p:nvPr>
        </p:nvSpPr>
        <p:spPr bwMode="gray">
          <a:xfrm>
            <a:off x="1972099" y="4941168"/>
            <a:ext cx="2520000" cy="602495"/>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t" anchorCtr="0"/>
          <a:lstStyle/>
          <a:p>
            <a:pPr algn="ctr" defTabSz="914377">
              <a:spcAft>
                <a:spcPts val="400"/>
              </a:spcAft>
            </a:pPr>
            <a:endParaRPr lang="de-DE" sz="1200" dirty="0">
              <a:solidFill>
                <a:schemeClr val="tx2"/>
              </a:solidFill>
              <a:latin typeface="Arial" panose="020B0604020202020204"/>
            </a:endParaRPr>
          </a:p>
        </p:txBody>
      </p:sp>
      <p:sp>
        <p:nvSpPr>
          <p:cNvPr id="28" name="object 7">
            <a:extLst>
              <a:ext uri="{FF2B5EF4-FFF2-40B4-BE49-F238E27FC236}">
                <a16:creationId xmlns:a16="http://schemas.microsoft.com/office/drawing/2014/main" id="{0CED82EC-C919-ABCE-DDF5-B569E405DB61}"/>
              </a:ext>
            </a:extLst>
          </p:cNvPr>
          <p:cNvSpPr txBox="1"/>
          <p:nvPr/>
        </p:nvSpPr>
        <p:spPr>
          <a:xfrm>
            <a:off x="2470390" y="1231501"/>
            <a:ext cx="1764675" cy="261610"/>
          </a:xfrm>
          <a:prstGeom prst="rect">
            <a:avLst/>
          </a:prstGeom>
        </p:spPr>
        <p:txBody>
          <a:bodyPr vert="horz" wrap="square" lIns="0" tIns="15240" rIns="0" bIns="0" rtlCol="0">
            <a:spAutoFit/>
          </a:bodyPr>
          <a:lstStyle/>
          <a:p>
            <a:pPr marL="12700">
              <a:lnSpc>
                <a:spcPct val="100000"/>
              </a:lnSpc>
              <a:spcBef>
                <a:spcPts val="120"/>
              </a:spcBef>
            </a:pPr>
            <a:r>
              <a:rPr lang="de-DE" sz="1600" b="1" spc="-10" dirty="0">
                <a:solidFill>
                  <a:srgbClr val="EE7F00"/>
                </a:solidFill>
                <a:latin typeface="Arial" panose="020B0604020202020204" pitchFamily="34" charset="0"/>
                <a:cs typeface="Arial" panose="020B0604020202020204" pitchFamily="34" charset="0"/>
              </a:rPr>
              <a:t>Baumdiagramm</a:t>
            </a:r>
            <a:endParaRPr sz="1600" b="1" dirty="0">
              <a:solidFill>
                <a:srgbClr val="EE7F00"/>
              </a:solidFill>
              <a:latin typeface="Arial" panose="020B0604020202020204" pitchFamily="34" charset="0"/>
              <a:cs typeface="Arial" panose="020B0604020202020204" pitchFamily="34" charset="0"/>
            </a:endParaRPr>
          </a:p>
        </p:txBody>
      </p:sp>
      <p:sp>
        <p:nvSpPr>
          <p:cNvPr id="29" name="Rechteck 28">
            <a:extLst>
              <a:ext uri="{FF2B5EF4-FFF2-40B4-BE49-F238E27FC236}">
                <a16:creationId xmlns:a16="http://schemas.microsoft.com/office/drawing/2014/main" id="{03F936FF-C84F-08D0-865C-BBF65CB9E7D8}"/>
              </a:ext>
            </a:extLst>
          </p:cNvPr>
          <p:cNvSpPr/>
          <p:nvPr>
            <p:custDataLst>
              <p:tags r:id="rId21"/>
            </p:custDataLst>
          </p:nvPr>
        </p:nvSpPr>
        <p:spPr bwMode="gray">
          <a:xfrm>
            <a:off x="7315030" y="3432783"/>
            <a:ext cx="2520000" cy="1371824"/>
          </a:xfrm>
          <a:prstGeom prst="rect">
            <a:avLst/>
          </a:prstGeom>
          <a:solidFill>
            <a:schemeClr val="bg1"/>
          </a:solidFill>
          <a:ln>
            <a:noFill/>
          </a:ln>
          <a:effectLst>
            <a:outerShdw blurRad="330200" dist="635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nchorCtr="0"/>
          <a:lstStyle/>
          <a:p>
            <a:pPr algn="ctr"/>
            <a:r>
              <a:rPr lang="de-DE" sz="1200" b="1" dirty="0" err="1">
                <a:solidFill>
                  <a:srgbClr val="58595B"/>
                </a:solidFill>
                <a:latin typeface="Gotham Narrow Book" pitchFamily="50" charset="0"/>
              </a:rPr>
              <a:t>Lorem</a:t>
            </a:r>
            <a:r>
              <a:rPr lang="de-DE" sz="1200" b="1" dirty="0">
                <a:solidFill>
                  <a:srgbClr val="58595B"/>
                </a:solidFill>
                <a:latin typeface="Gotham Narrow Book" pitchFamily="50" charset="0"/>
              </a:rPr>
              <a:t> Ipsum</a:t>
            </a:r>
          </a:p>
        </p:txBody>
      </p:sp>
      <p:cxnSp>
        <p:nvCxnSpPr>
          <p:cNvPr id="30" name="Gerader Verbinder 67">
            <a:extLst>
              <a:ext uri="{FF2B5EF4-FFF2-40B4-BE49-F238E27FC236}">
                <a16:creationId xmlns:a16="http://schemas.microsoft.com/office/drawing/2014/main" id="{C25F3603-973D-07C7-42D9-A5EFBE9C6676}"/>
              </a:ext>
            </a:extLst>
          </p:cNvPr>
          <p:cNvCxnSpPr>
            <a:cxnSpLocks/>
          </p:cNvCxnSpPr>
          <p:nvPr>
            <p:custDataLst>
              <p:tags r:id="rId22"/>
            </p:custDataLst>
          </p:nvPr>
        </p:nvCxnSpPr>
        <p:spPr bwMode="gray">
          <a:xfrm>
            <a:off x="3232099" y="3173214"/>
            <a:ext cx="0" cy="261405"/>
          </a:xfrm>
          <a:prstGeom prst="line">
            <a:avLst/>
          </a:prstGeom>
          <a:ln w="6350">
            <a:solidFill>
              <a:schemeClr val="tx2"/>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793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CBBDB986-6529-CFB0-0730-F3EEA6B785AE}"/>
              </a:ext>
            </a:extLst>
          </p:cNvPr>
          <p:cNvSpPr>
            <a:spLocks noGrp="1"/>
          </p:cNvSpPr>
          <p:nvPr>
            <p:ph type="body" sz="quarter" idx="12"/>
          </p:nvPr>
        </p:nvSpPr>
        <p:spPr/>
        <p:txBody>
          <a:bodyPr/>
          <a:lstStyle/>
          <a:p>
            <a:endParaRPr lang="de-DE"/>
          </a:p>
        </p:txBody>
      </p:sp>
      <p:sp>
        <p:nvSpPr>
          <p:cNvPr id="5" name="Textplatzhalter 4">
            <a:extLst>
              <a:ext uri="{FF2B5EF4-FFF2-40B4-BE49-F238E27FC236}">
                <a16:creationId xmlns:a16="http://schemas.microsoft.com/office/drawing/2014/main" id="{E26CF10B-5394-5F2E-8002-3D1580D1A906}"/>
              </a:ext>
            </a:extLst>
          </p:cNvPr>
          <p:cNvSpPr>
            <a:spLocks noGrp="1"/>
          </p:cNvSpPr>
          <p:nvPr>
            <p:ph type="body" sz="quarter" idx="10"/>
          </p:nvPr>
        </p:nvSpPr>
        <p:spPr/>
        <p:txBody>
          <a:bodyPr/>
          <a:lstStyle/>
          <a:p>
            <a:endParaRPr lang="de-DE"/>
          </a:p>
        </p:txBody>
      </p:sp>
      <p:sp>
        <p:nvSpPr>
          <p:cNvPr id="6" name="Textplatzhalter 5">
            <a:extLst>
              <a:ext uri="{FF2B5EF4-FFF2-40B4-BE49-F238E27FC236}">
                <a16:creationId xmlns:a16="http://schemas.microsoft.com/office/drawing/2014/main" id="{7287B400-99A4-FDE1-C35D-A0DFBE8A0172}"/>
              </a:ext>
            </a:extLst>
          </p:cNvPr>
          <p:cNvSpPr>
            <a:spLocks noGrp="1"/>
          </p:cNvSpPr>
          <p:nvPr>
            <p:ph type="body" sz="quarter" idx="11"/>
          </p:nvPr>
        </p:nvSpPr>
        <p:spPr/>
        <p:txBody>
          <a:bodyPr/>
          <a:lstStyle/>
          <a:p>
            <a:endParaRPr lang="de-DE"/>
          </a:p>
        </p:txBody>
      </p:sp>
    </p:spTree>
    <p:extLst>
      <p:ext uri="{BB962C8B-B14F-4D97-AF65-F5344CB8AC3E}">
        <p14:creationId xmlns:p14="http://schemas.microsoft.com/office/powerpoint/2010/main" val="3120249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F42360E-C0ED-B947-FBC2-FBD1D4D3E207}"/>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9C490918-09D9-D5C2-A91A-951E1A830528}"/>
              </a:ext>
            </a:extLst>
          </p:cNvPr>
          <p:cNvSpPr>
            <a:spLocks noGrp="1"/>
          </p:cNvSpPr>
          <p:nvPr>
            <p:ph type="body" sz="quarter" idx="17"/>
          </p:nvPr>
        </p:nvSpPr>
        <p:spPr/>
        <p:txBody>
          <a:bodyPr/>
          <a:lstStyle/>
          <a:p>
            <a:endParaRPr lang="de-DE"/>
          </a:p>
        </p:txBody>
      </p:sp>
      <p:sp>
        <p:nvSpPr>
          <p:cNvPr id="128" name="Titel 1">
            <a:extLst>
              <a:ext uri="{FF2B5EF4-FFF2-40B4-BE49-F238E27FC236}">
                <a16:creationId xmlns:a16="http://schemas.microsoft.com/office/drawing/2014/main" id="{9FD61222-7DA7-A2E3-F66B-B93D5E9669FC}"/>
              </a:ext>
            </a:extLst>
          </p:cNvPr>
          <p:cNvSpPr>
            <a:spLocks noGrp="1"/>
          </p:cNvSpPr>
          <p:nvPr>
            <p:ph type="title"/>
          </p:nvPr>
        </p:nvSpPr>
        <p:spPr>
          <a:xfrm>
            <a:off x="270000" y="215746"/>
            <a:ext cx="9671012" cy="353943"/>
          </a:xfrm>
        </p:spPr>
        <p:txBody>
          <a:bodyPr/>
          <a:lstStyle/>
          <a:p>
            <a:r>
              <a:rPr lang="de-DE" dirty="0">
                <a:solidFill>
                  <a:srgbClr val="009CD7"/>
                </a:solidFill>
              </a:rPr>
              <a:t>Icons blau-orange</a:t>
            </a:r>
          </a:p>
        </p:txBody>
      </p:sp>
      <p:pic>
        <p:nvPicPr>
          <p:cNvPr id="129" name="Grafik 128">
            <a:extLst>
              <a:ext uri="{FF2B5EF4-FFF2-40B4-BE49-F238E27FC236}">
                <a16:creationId xmlns:a16="http://schemas.microsoft.com/office/drawing/2014/main" id="{163A4EFF-9A75-6AA8-9E74-20F96B6B52C5}"/>
              </a:ext>
            </a:extLst>
          </p:cNvPr>
          <p:cNvPicPr>
            <a:picLocks noChangeAspect="1"/>
          </p:cNvPicPr>
          <p:nvPr/>
        </p:nvPicPr>
        <p:blipFill>
          <a:blip r:embed="rId3"/>
          <a:srcRect/>
          <a:stretch/>
        </p:blipFill>
        <p:spPr>
          <a:xfrm>
            <a:off x="283069" y="5469881"/>
            <a:ext cx="360000" cy="360000"/>
          </a:xfrm>
          <a:prstGeom prst="rect">
            <a:avLst/>
          </a:prstGeom>
        </p:spPr>
      </p:pic>
      <p:pic>
        <p:nvPicPr>
          <p:cNvPr id="130" name="Grafik 129">
            <a:extLst>
              <a:ext uri="{FF2B5EF4-FFF2-40B4-BE49-F238E27FC236}">
                <a16:creationId xmlns:a16="http://schemas.microsoft.com/office/drawing/2014/main" id="{5C6D2557-10F5-C28D-D820-A1EAC07CE601}"/>
              </a:ext>
            </a:extLst>
          </p:cNvPr>
          <p:cNvPicPr>
            <a:picLocks noChangeAspect="1"/>
          </p:cNvPicPr>
          <p:nvPr/>
        </p:nvPicPr>
        <p:blipFill>
          <a:blip r:embed="rId4"/>
          <a:srcRect/>
          <a:stretch/>
        </p:blipFill>
        <p:spPr>
          <a:xfrm>
            <a:off x="743468" y="5469881"/>
            <a:ext cx="360000" cy="360000"/>
          </a:xfrm>
          <a:prstGeom prst="rect">
            <a:avLst/>
          </a:prstGeom>
        </p:spPr>
      </p:pic>
      <p:pic>
        <p:nvPicPr>
          <p:cNvPr id="131" name="Grafik 130">
            <a:extLst>
              <a:ext uri="{FF2B5EF4-FFF2-40B4-BE49-F238E27FC236}">
                <a16:creationId xmlns:a16="http://schemas.microsoft.com/office/drawing/2014/main" id="{0EC58471-7045-906B-A691-D2F9712C5749}"/>
              </a:ext>
            </a:extLst>
          </p:cNvPr>
          <p:cNvPicPr>
            <a:picLocks noChangeAspect="1"/>
          </p:cNvPicPr>
          <p:nvPr/>
        </p:nvPicPr>
        <p:blipFill>
          <a:blip r:embed="rId5"/>
          <a:srcRect/>
          <a:stretch/>
        </p:blipFill>
        <p:spPr>
          <a:xfrm>
            <a:off x="270610" y="1232958"/>
            <a:ext cx="329400" cy="329400"/>
          </a:xfrm>
          <a:prstGeom prst="rect">
            <a:avLst/>
          </a:prstGeom>
        </p:spPr>
      </p:pic>
      <p:sp>
        <p:nvSpPr>
          <p:cNvPr id="132" name="object 7">
            <a:extLst>
              <a:ext uri="{FF2B5EF4-FFF2-40B4-BE49-F238E27FC236}">
                <a16:creationId xmlns:a16="http://schemas.microsoft.com/office/drawing/2014/main" id="{CAC4C9E4-7971-2A24-55D0-D51A7F18AFB5}"/>
              </a:ext>
            </a:extLst>
          </p:cNvPr>
          <p:cNvSpPr txBox="1"/>
          <p:nvPr/>
        </p:nvSpPr>
        <p:spPr>
          <a:xfrm>
            <a:off x="266493" y="79935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rgbClr val="EE7F00"/>
                </a:solidFill>
                <a:latin typeface="Arial" panose="020B0604020202020204" pitchFamily="34" charset="0"/>
                <a:cs typeface="Arial" panose="020B0604020202020204" pitchFamily="34" charset="0"/>
              </a:rPr>
              <a:t>Antragsstrecke</a:t>
            </a:r>
            <a:endParaRPr sz="1600" b="1" dirty="0">
              <a:solidFill>
                <a:srgbClr val="EE7F00"/>
              </a:solidFill>
              <a:latin typeface="Arial" panose="020B0604020202020204" pitchFamily="34" charset="0"/>
              <a:cs typeface="Arial" panose="020B0604020202020204" pitchFamily="34" charset="0"/>
            </a:endParaRPr>
          </a:p>
        </p:txBody>
      </p:sp>
      <p:pic>
        <p:nvPicPr>
          <p:cNvPr id="133" name="Grafik 132">
            <a:extLst>
              <a:ext uri="{FF2B5EF4-FFF2-40B4-BE49-F238E27FC236}">
                <a16:creationId xmlns:a16="http://schemas.microsoft.com/office/drawing/2014/main" id="{F05E1279-FD01-E708-A6F5-C9DC93E5D9F9}"/>
              </a:ext>
            </a:extLst>
          </p:cNvPr>
          <p:cNvPicPr>
            <a:picLocks noChangeAspect="1"/>
          </p:cNvPicPr>
          <p:nvPr/>
        </p:nvPicPr>
        <p:blipFill>
          <a:blip r:embed="rId6"/>
          <a:srcRect/>
          <a:stretch/>
        </p:blipFill>
        <p:spPr>
          <a:xfrm>
            <a:off x="715414" y="1226607"/>
            <a:ext cx="337635" cy="337635"/>
          </a:xfrm>
          <a:prstGeom prst="rect">
            <a:avLst/>
          </a:prstGeom>
        </p:spPr>
      </p:pic>
      <p:pic>
        <p:nvPicPr>
          <p:cNvPr id="134" name="Grafik 133">
            <a:extLst>
              <a:ext uri="{FF2B5EF4-FFF2-40B4-BE49-F238E27FC236}">
                <a16:creationId xmlns:a16="http://schemas.microsoft.com/office/drawing/2014/main" id="{5B880F06-8E3E-84A2-B05F-71149AEF1C88}"/>
              </a:ext>
            </a:extLst>
          </p:cNvPr>
          <p:cNvPicPr>
            <a:picLocks noChangeAspect="1"/>
          </p:cNvPicPr>
          <p:nvPr/>
        </p:nvPicPr>
        <p:blipFill>
          <a:blip r:embed="rId7"/>
          <a:srcRect/>
          <a:stretch/>
        </p:blipFill>
        <p:spPr>
          <a:xfrm>
            <a:off x="1168453" y="1226607"/>
            <a:ext cx="337635" cy="337635"/>
          </a:xfrm>
          <a:prstGeom prst="rect">
            <a:avLst/>
          </a:prstGeom>
        </p:spPr>
      </p:pic>
      <p:pic>
        <p:nvPicPr>
          <p:cNvPr id="135" name="Grafik 134">
            <a:extLst>
              <a:ext uri="{FF2B5EF4-FFF2-40B4-BE49-F238E27FC236}">
                <a16:creationId xmlns:a16="http://schemas.microsoft.com/office/drawing/2014/main" id="{E0C9CCB8-1A03-EAF3-F579-762BF756D0EE}"/>
              </a:ext>
            </a:extLst>
          </p:cNvPr>
          <p:cNvPicPr>
            <a:picLocks noChangeAspect="1"/>
          </p:cNvPicPr>
          <p:nvPr/>
        </p:nvPicPr>
        <p:blipFill>
          <a:blip r:embed="rId8"/>
          <a:srcRect/>
          <a:stretch/>
        </p:blipFill>
        <p:spPr>
          <a:xfrm>
            <a:off x="1621492" y="1226607"/>
            <a:ext cx="337635" cy="337635"/>
          </a:xfrm>
          <a:prstGeom prst="rect">
            <a:avLst/>
          </a:prstGeom>
        </p:spPr>
      </p:pic>
      <p:pic>
        <p:nvPicPr>
          <p:cNvPr id="136" name="Grafik 135">
            <a:extLst>
              <a:ext uri="{FF2B5EF4-FFF2-40B4-BE49-F238E27FC236}">
                <a16:creationId xmlns:a16="http://schemas.microsoft.com/office/drawing/2014/main" id="{B726F03F-A786-858A-B630-54F8EEC763D4}"/>
              </a:ext>
            </a:extLst>
          </p:cNvPr>
          <p:cNvPicPr>
            <a:picLocks noChangeAspect="1"/>
          </p:cNvPicPr>
          <p:nvPr/>
        </p:nvPicPr>
        <p:blipFill>
          <a:blip r:embed="rId9"/>
          <a:srcRect/>
          <a:stretch/>
        </p:blipFill>
        <p:spPr>
          <a:xfrm>
            <a:off x="2074531" y="1232958"/>
            <a:ext cx="329400" cy="329400"/>
          </a:xfrm>
          <a:prstGeom prst="rect">
            <a:avLst/>
          </a:prstGeom>
        </p:spPr>
      </p:pic>
      <p:pic>
        <p:nvPicPr>
          <p:cNvPr id="137" name="Grafik 136">
            <a:extLst>
              <a:ext uri="{FF2B5EF4-FFF2-40B4-BE49-F238E27FC236}">
                <a16:creationId xmlns:a16="http://schemas.microsoft.com/office/drawing/2014/main" id="{DF1F1903-0D41-5727-E824-C8E55BA11248}"/>
              </a:ext>
            </a:extLst>
          </p:cNvPr>
          <p:cNvPicPr>
            <a:picLocks noChangeAspect="1"/>
          </p:cNvPicPr>
          <p:nvPr/>
        </p:nvPicPr>
        <p:blipFill>
          <a:blip r:embed="rId10"/>
          <a:srcRect/>
          <a:stretch/>
        </p:blipFill>
        <p:spPr>
          <a:xfrm>
            <a:off x="2519335" y="1232958"/>
            <a:ext cx="329400" cy="329400"/>
          </a:xfrm>
          <a:prstGeom prst="rect">
            <a:avLst/>
          </a:prstGeom>
        </p:spPr>
      </p:pic>
      <p:pic>
        <p:nvPicPr>
          <p:cNvPr id="138" name="Grafik 137">
            <a:extLst>
              <a:ext uri="{FF2B5EF4-FFF2-40B4-BE49-F238E27FC236}">
                <a16:creationId xmlns:a16="http://schemas.microsoft.com/office/drawing/2014/main" id="{216A33E4-9A91-C503-0B1B-80DBF3F80CC7}"/>
              </a:ext>
            </a:extLst>
          </p:cNvPr>
          <p:cNvPicPr>
            <a:picLocks noChangeAspect="1"/>
          </p:cNvPicPr>
          <p:nvPr/>
        </p:nvPicPr>
        <p:blipFill>
          <a:blip r:embed="rId11"/>
          <a:srcRect/>
          <a:stretch/>
        </p:blipFill>
        <p:spPr>
          <a:xfrm>
            <a:off x="2964140" y="1232958"/>
            <a:ext cx="329400" cy="329400"/>
          </a:xfrm>
          <a:prstGeom prst="rect">
            <a:avLst/>
          </a:prstGeom>
        </p:spPr>
      </p:pic>
      <p:sp>
        <p:nvSpPr>
          <p:cNvPr id="139" name="object 7">
            <a:extLst>
              <a:ext uri="{FF2B5EF4-FFF2-40B4-BE49-F238E27FC236}">
                <a16:creationId xmlns:a16="http://schemas.microsoft.com/office/drawing/2014/main" id="{99032F3D-CEB8-C959-D567-9F10A8BD2A35}"/>
              </a:ext>
            </a:extLst>
          </p:cNvPr>
          <p:cNvSpPr txBox="1"/>
          <p:nvPr/>
        </p:nvSpPr>
        <p:spPr>
          <a:xfrm>
            <a:off x="266493" y="1842831"/>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rgbClr val="EE7F00"/>
                </a:solidFill>
                <a:latin typeface="Arial" panose="020B0604020202020204" pitchFamily="34" charset="0"/>
                <a:cs typeface="Arial" panose="020B0604020202020204" pitchFamily="34" charset="0"/>
              </a:rPr>
              <a:t>Service</a:t>
            </a:r>
            <a:endParaRPr sz="1600" b="1" dirty="0">
              <a:solidFill>
                <a:srgbClr val="EE7F00"/>
              </a:solidFill>
              <a:latin typeface="Arial" panose="020B0604020202020204" pitchFamily="34" charset="0"/>
              <a:cs typeface="Arial" panose="020B0604020202020204" pitchFamily="34" charset="0"/>
            </a:endParaRPr>
          </a:p>
        </p:txBody>
      </p:sp>
      <p:pic>
        <p:nvPicPr>
          <p:cNvPr id="140" name="Grafik 139">
            <a:extLst>
              <a:ext uri="{FF2B5EF4-FFF2-40B4-BE49-F238E27FC236}">
                <a16:creationId xmlns:a16="http://schemas.microsoft.com/office/drawing/2014/main" id="{5312D37F-AC47-E5AE-5715-60CF2EA9B144}"/>
              </a:ext>
            </a:extLst>
          </p:cNvPr>
          <p:cNvPicPr>
            <a:picLocks noChangeAspect="1"/>
          </p:cNvPicPr>
          <p:nvPr/>
        </p:nvPicPr>
        <p:blipFill>
          <a:blip r:embed="rId12"/>
          <a:srcRect/>
          <a:stretch/>
        </p:blipFill>
        <p:spPr>
          <a:xfrm>
            <a:off x="270609" y="2253878"/>
            <a:ext cx="324000" cy="324000"/>
          </a:xfrm>
          <a:prstGeom prst="rect">
            <a:avLst/>
          </a:prstGeom>
        </p:spPr>
      </p:pic>
      <p:pic>
        <p:nvPicPr>
          <p:cNvPr id="141" name="Grafik 140">
            <a:extLst>
              <a:ext uri="{FF2B5EF4-FFF2-40B4-BE49-F238E27FC236}">
                <a16:creationId xmlns:a16="http://schemas.microsoft.com/office/drawing/2014/main" id="{5D7D2001-83CE-546F-7B8C-0851CDF998EF}"/>
              </a:ext>
            </a:extLst>
          </p:cNvPr>
          <p:cNvPicPr>
            <a:picLocks noChangeAspect="1"/>
          </p:cNvPicPr>
          <p:nvPr/>
        </p:nvPicPr>
        <p:blipFill>
          <a:blip r:embed="rId13"/>
          <a:srcRect/>
          <a:stretch/>
        </p:blipFill>
        <p:spPr>
          <a:xfrm>
            <a:off x="716987" y="2253878"/>
            <a:ext cx="324000" cy="324000"/>
          </a:xfrm>
          <a:prstGeom prst="rect">
            <a:avLst/>
          </a:prstGeom>
        </p:spPr>
      </p:pic>
      <p:pic>
        <p:nvPicPr>
          <p:cNvPr id="142" name="Grafik 141">
            <a:extLst>
              <a:ext uri="{FF2B5EF4-FFF2-40B4-BE49-F238E27FC236}">
                <a16:creationId xmlns:a16="http://schemas.microsoft.com/office/drawing/2014/main" id="{25B483F3-83D6-9029-5C0A-E7D2A0F5032F}"/>
              </a:ext>
            </a:extLst>
          </p:cNvPr>
          <p:cNvPicPr>
            <a:picLocks noChangeAspect="1"/>
          </p:cNvPicPr>
          <p:nvPr/>
        </p:nvPicPr>
        <p:blipFill>
          <a:blip r:embed="rId14"/>
          <a:srcRect/>
          <a:stretch/>
        </p:blipFill>
        <p:spPr>
          <a:xfrm>
            <a:off x="1163365" y="2253878"/>
            <a:ext cx="324000" cy="324000"/>
          </a:xfrm>
          <a:prstGeom prst="rect">
            <a:avLst/>
          </a:prstGeom>
        </p:spPr>
      </p:pic>
      <p:pic>
        <p:nvPicPr>
          <p:cNvPr id="143" name="Grafik 142">
            <a:extLst>
              <a:ext uri="{FF2B5EF4-FFF2-40B4-BE49-F238E27FC236}">
                <a16:creationId xmlns:a16="http://schemas.microsoft.com/office/drawing/2014/main" id="{B6F007B3-2FFD-41A8-9ED7-A79E9C009C53}"/>
              </a:ext>
            </a:extLst>
          </p:cNvPr>
          <p:cNvPicPr>
            <a:picLocks noChangeAspect="1"/>
          </p:cNvPicPr>
          <p:nvPr/>
        </p:nvPicPr>
        <p:blipFill>
          <a:blip r:embed="rId15"/>
          <a:srcRect/>
          <a:stretch/>
        </p:blipFill>
        <p:spPr>
          <a:xfrm>
            <a:off x="1609743" y="2253878"/>
            <a:ext cx="324000" cy="324000"/>
          </a:xfrm>
          <a:prstGeom prst="rect">
            <a:avLst/>
          </a:prstGeom>
        </p:spPr>
      </p:pic>
      <p:pic>
        <p:nvPicPr>
          <p:cNvPr id="144" name="Grafik 143">
            <a:extLst>
              <a:ext uri="{FF2B5EF4-FFF2-40B4-BE49-F238E27FC236}">
                <a16:creationId xmlns:a16="http://schemas.microsoft.com/office/drawing/2014/main" id="{974FFC13-0579-2D54-0918-F27A5E8B7D4C}"/>
              </a:ext>
            </a:extLst>
          </p:cNvPr>
          <p:cNvPicPr>
            <a:picLocks noChangeAspect="1"/>
          </p:cNvPicPr>
          <p:nvPr/>
        </p:nvPicPr>
        <p:blipFill>
          <a:blip r:embed="rId16"/>
          <a:srcRect/>
          <a:stretch/>
        </p:blipFill>
        <p:spPr>
          <a:xfrm>
            <a:off x="2502499" y="2253878"/>
            <a:ext cx="324000" cy="324000"/>
          </a:xfrm>
          <a:prstGeom prst="rect">
            <a:avLst/>
          </a:prstGeom>
        </p:spPr>
      </p:pic>
      <p:pic>
        <p:nvPicPr>
          <p:cNvPr id="145" name="Grafik 144">
            <a:extLst>
              <a:ext uri="{FF2B5EF4-FFF2-40B4-BE49-F238E27FC236}">
                <a16:creationId xmlns:a16="http://schemas.microsoft.com/office/drawing/2014/main" id="{3213BEC4-7907-EE92-3B81-9ECEFF58C875}"/>
              </a:ext>
            </a:extLst>
          </p:cNvPr>
          <p:cNvPicPr>
            <a:picLocks noChangeAspect="1"/>
          </p:cNvPicPr>
          <p:nvPr/>
        </p:nvPicPr>
        <p:blipFill>
          <a:blip r:embed="rId17"/>
          <a:srcRect/>
          <a:stretch/>
        </p:blipFill>
        <p:spPr>
          <a:xfrm>
            <a:off x="2948877" y="2253878"/>
            <a:ext cx="324000" cy="324000"/>
          </a:xfrm>
          <a:prstGeom prst="rect">
            <a:avLst/>
          </a:prstGeom>
        </p:spPr>
      </p:pic>
      <p:pic>
        <p:nvPicPr>
          <p:cNvPr id="146" name="Grafik 145">
            <a:extLst>
              <a:ext uri="{FF2B5EF4-FFF2-40B4-BE49-F238E27FC236}">
                <a16:creationId xmlns:a16="http://schemas.microsoft.com/office/drawing/2014/main" id="{D875E683-71A2-371C-BF9B-CCE353C9258A}"/>
              </a:ext>
            </a:extLst>
          </p:cNvPr>
          <p:cNvPicPr>
            <a:picLocks noChangeAspect="1"/>
          </p:cNvPicPr>
          <p:nvPr/>
        </p:nvPicPr>
        <p:blipFill>
          <a:blip r:embed="rId18"/>
          <a:srcRect/>
          <a:stretch/>
        </p:blipFill>
        <p:spPr>
          <a:xfrm>
            <a:off x="3395255" y="2253878"/>
            <a:ext cx="324000" cy="324000"/>
          </a:xfrm>
          <a:prstGeom prst="rect">
            <a:avLst/>
          </a:prstGeom>
        </p:spPr>
      </p:pic>
      <p:pic>
        <p:nvPicPr>
          <p:cNvPr id="147" name="Grafik 146">
            <a:extLst>
              <a:ext uri="{FF2B5EF4-FFF2-40B4-BE49-F238E27FC236}">
                <a16:creationId xmlns:a16="http://schemas.microsoft.com/office/drawing/2014/main" id="{F894CBD7-10AA-D6E0-8A4B-C6E8F1B186D1}"/>
              </a:ext>
            </a:extLst>
          </p:cNvPr>
          <p:cNvPicPr>
            <a:picLocks noChangeAspect="1"/>
          </p:cNvPicPr>
          <p:nvPr/>
        </p:nvPicPr>
        <p:blipFill>
          <a:blip r:embed="rId19"/>
          <a:srcRect/>
          <a:stretch/>
        </p:blipFill>
        <p:spPr>
          <a:xfrm>
            <a:off x="3841633" y="2253878"/>
            <a:ext cx="324000" cy="324000"/>
          </a:xfrm>
          <a:prstGeom prst="rect">
            <a:avLst/>
          </a:prstGeom>
        </p:spPr>
      </p:pic>
      <p:pic>
        <p:nvPicPr>
          <p:cNvPr id="148" name="Grafik 147">
            <a:extLst>
              <a:ext uri="{FF2B5EF4-FFF2-40B4-BE49-F238E27FC236}">
                <a16:creationId xmlns:a16="http://schemas.microsoft.com/office/drawing/2014/main" id="{72E56C9F-E727-F34F-1397-115763BBA254}"/>
              </a:ext>
            </a:extLst>
          </p:cNvPr>
          <p:cNvPicPr>
            <a:picLocks noChangeAspect="1"/>
          </p:cNvPicPr>
          <p:nvPr/>
        </p:nvPicPr>
        <p:blipFill>
          <a:blip r:embed="rId20"/>
          <a:srcRect/>
          <a:stretch/>
        </p:blipFill>
        <p:spPr>
          <a:xfrm>
            <a:off x="4288011" y="2253878"/>
            <a:ext cx="324000" cy="324000"/>
          </a:xfrm>
          <a:prstGeom prst="rect">
            <a:avLst/>
          </a:prstGeom>
        </p:spPr>
      </p:pic>
      <p:pic>
        <p:nvPicPr>
          <p:cNvPr id="149" name="Grafik 148">
            <a:extLst>
              <a:ext uri="{FF2B5EF4-FFF2-40B4-BE49-F238E27FC236}">
                <a16:creationId xmlns:a16="http://schemas.microsoft.com/office/drawing/2014/main" id="{D0C7AADD-A7AA-1319-FC06-BEA568258CFA}"/>
              </a:ext>
            </a:extLst>
          </p:cNvPr>
          <p:cNvPicPr>
            <a:picLocks noChangeAspect="1"/>
          </p:cNvPicPr>
          <p:nvPr/>
        </p:nvPicPr>
        <p:blipFill>
          <a:blip r:embed="rId21"/>
          <a:srcRect/>
          <a:stretch/>
        </p:blipFill>
        <p:spPr>
          <a:xfrm>
            <a:off x="4734389" y="2253878"/>
            <a:ext cx="324000" cy="324000"/>
          </a:xfrm>
          <a:prstGeom prst="rect">
            <a:avLst/>
          </a:prstGeom>
        </p:spPr>
      </p:pic>
      <p:pic>
        <p:nvPicPr>
          <p:cNvPr id="150" name="Grafik 149">
            <a:extLst>
              <a:ext uri="{FF2B5EF4-FFF2-40B4-BE49-F238E27FC236}">
                <a16:creationId xmlns:a16="http://schemas.microsoft.com/office/drawing/2014/main" id="{F577E165-844C-3A8A-2723-727EF26F3E56}"/>
              </a:ext>
            </a:extLst>
          </p:cNvPr>
          <p:cNvPicPr>
            <a:picLocks noChangeAspect="1"/>
          </p:cNvPicPr>
          <p:nvPr/>
        </p:nvPicPr>
        <p:blipFill>
          <a:blip r:embed="rId22"/>
          <a:srcRect/>
          <a:stretch/>
        </p:blipFill>
        <p:spPr>
          <a:xfrm>
            <a:off x="5180767" y="2253878"/>
            <a:ext cx="324000" cy="324000"/>
          </a:xfrm>
          <a:prstGeom prst="rect">
            <a:avLst/>
          </a:prstGeom>
        </p:spPr>
      </p:pic>
      <p:pic>
        <p:nvPicPr>
          <p:cNvPr id="151" name="Grafik 150">
            <a:extLst>
              <a:ext uri="{FF2B5EF4-FFF2-40B4-BE49-F238E27FC236}">
                <a16:creationId xmlns:a16="http://schemas.microsoft.com/office/drawing/2014/main" id="{33C1DA5F-7502-E48D-7320-905C124762F9}"/>
              </a:ext>
            </a:extLst>
          </p:cNvPr>
          <p:cNvPicPr>
            <a:picLocks noChangeAspect="1"/>
          </p:cNvPicPr>
          <p:nvPr/>
        </p:nvPicPr>
        <p:blipFill>
          <a:blip r:embed="rId23"/>
          <a:srcRect/>
          <a:stretch/>
        </p:blipFill>
        <p:spPr>
          <a:xfrm>
            <a:off x="5627145" y="2253878"/>
            <a:ext cx="324000" cy="324000"/>
          </a:xfrm>
          <a:prstGeom prst="rect">
            <a:avLst/>
          </a:prstGeom>
        </p:spPr>
      </p:pic>
      <p:pic>
        <p:nvPicPr>
          <p:cNvPr id="152" name="Grafik 151">
            <a:extLst>
              <a:ext uri="{FF2B5EF4-FFF2-40B4-BE49-F238E27FC236}">
                <a16:creationId xmlns:a16="http://schemas.microsoft.com/office/drawing/2014/main" id="{36FAFF0B-8D55-5D13-3AAE-ABC69080F4B5}"/>
              </a:ext>
            </a:extLst>
          </p:cNvPr>
          <p:cNvPicPr>
            <a:picLocks noChangeAspect="1"/>
          </p:cNvPicPr>
          <p:nvPr/>
        </p:nvPicPr>
        <p:blipFill>
          <a:blip r:embed="rId24"/>
          <a:srcRect/>
          <a:stretch/>
        </p:blipFill>
        <p:spPr>
          <a:xfrm>
            <a:off x="6073523" y="2253878"/>
            <a:ext cx="324000" cy="324000"/>
          </a:xfrm>
          <a:prstGeom prst="rect">
            <a:avLst/>
          </a:prstGeom>
        </p:spPr>
      </p:pic>
      <p:pic>
        <p:nvPicPr>
          <p:cNvPr id="153" name="Grafik 152">
            <a:extLst>
              <a:ext uri="{FF2B5EF4-FFF2-40B4-BE49-F238E27FC236}">
                <a16:creationId xmlns:a16="http://schemas.microsoft.com/office/drawing/2014/main" id="{327ADB7B-5A85-5612-FFAC-183A171B9CCF}"/>
              </a:ext>
            </a:extLst>
          </p:cNvPr>
          <p:cNvPicPr>
            <a:picLocks noChangeAspect="1"/>
          </p:cNvPicPr>
          <p:nvPr/>
        </p:nvPicPr>
        <p:blipFill>
          <a:blip r:embed="rId25"/>
          <a:srcRect/>
          <a:stretch/>
        </p:blipFill>
        <p:spPr>
          <a:xfrm>
            <a:off x="7412657" y="2253878"/>
            <a:ext cx="324000" cy="324000"/>
          </a:xfrm>
          <a:prstGeom prst="rect">
            <a:avLst/>
          </a:prstGeom>
        </p:spPr>
      </p:pic>
      <p:pic>
        <p:nvPicPr>
          <p:cNvPr id="154" name="Grafik 153">
            <a:extLst>
              <a:ext uri="{FF2B5EF4-FFF2-40B4-BE49-F238E27FC236}">
                <a16:creationId xmlns:a16="http://schemas.microsoft.com/office/drawing/2014/main" id="{8D075E4F-D4EF-7D44-244A-5C7731884E26}"/>
              </a:ext>
            </a:extLst>
          </p:cNvPr>
          <p:cNvPicPr>
            <a:picLocks noChangeAspect="1"/>
          </p:cNvPicPr>
          <p:nvPr/>
        </p:nvPicPr>
        <p:blipFill>
          <a:blip r:embed="rId26"/>
          <a:srcRect/>
          <a:stretch/>
        </p:blipFill>
        <p:spPr>
          <a:xfrm>
            <a:off x="7859035" y="2253878"/>
            <a:ext cx="324000" cy="324000"/>
          </a:xfrm>
          <a:prstGeom prst="rect">
            <a:avLst/>
          </a:prstGeom>
        </p:spPr>
      </p:pic>
      <p:pic>
        <p:nvPicPr>
          <p:cNvPr id="155" name="Grafik 154">
            <a:extLst>
              <a:ext uri="{FF2B5EF4-FFF2-40B4-BE49-F238E27FC236}">
                <a16:creationId xmlns:a16="http://schemas.microsoft.com/office/drawing/2014/main" id="{14BC1AC2-5DA6-51E2-830B-AD6D5A1AEF3A}"/>
              </a:ext>
            </a:extLst>
          </p:cNvPr>
          <p:cNvPicPr>
            <a:picLocks noChangeAspect="1"/>
          </p:cNvPicPr>
          <p:nvPr/>
        </p:nvPicPr>
        <p:blipFill>
          <a:blip r:embed="rId27"/>
          <a:srcRect/>
          <a:stretch/>
        </p:blipFill>
        <p:spPr>
          <a:xfrm>
            <a:off x="8305413" y="2253878"/>
            <a:ext cx="324000" cy="324000"/>
          </a:xfrm>
          <a:prstGeom prst="rect">
            <a:avLst/>
          </a:prstGeom>
        </p:spPr>
      </p:pic>
      <p:pic>
        <p:nvPicPr>
          <p:cNvPr id="156" name="Grafik 155">
            <a:extLst>
              <a:ext uri="{FF2B5EF4-FFF2-40B4-BE49-F238E27FC236}">
                <a16:creationId xmlns:a16="http://schemas.microsoft.com/office/drawing/2014/main" id="{CAD4BF19-0C7F-0A22-4119-369ED1F4DCCA}"/>
              </a:ext>
            </a:extLst>
          </p:cNvPr>
          <p:cNvPicPr>
            <a:picLocks noChangeAspect="1"/>
          </p:cNvPicPr>
          <p:nvPr/>
        </p:nvPicPr>
        <p:blipFill>
          <a:blip r:embed="rId28"/>
          <a:srcRect/>
          <a:stretch/>
        </p:blipFill>
        <p:spPr>
          <a:xfrm>
            <a:off x="8751791" y="2253878"/>
            <a:ext cx="324000" cy="324000"/>
          </a:xfrm>
          <a:prstGeom prst="rect">
            <a:avLst/>
          </a:prstGeom>
        </p:spPr>
      </p:pic>
      <p:pic>
        <p:nvPicPr>
          <p:cNvPr id="157" name="Grafik 156">
            <a:extLst>
              <a:ext uri="{FF2B5EF4-FFF2-40B4-BE49-F238E27FC236}">
                <a16:creationId xmlns:a16="http://schemas.microsoft.com/office/drawing/2014/main" id="{929C6BC7-3563-43B8-0929-8484FD8A0906}"/>
              </a:ext>
            </a:extLst>
          </p:cNvPr>
          <p:cNvPicPr>
            <a:picLocks noChangeAspect="1"/>
          </p:cNvPicPr>
          <p:nvPr/>
        </p:nvPicPr>
        <p:blipFill>
          <a:blip r:embed="rId29"/>
          <a:srcRect/>
          <a:stretch/>
        </p:blipFill>
        <p:spPr>
          <a:xfrm>
            <a:off x="9198169" y="2253878"/>
            <a:ext cx="324000" cy="324000"/>
          </a:xfrm>
          <a:prstGeom prst="rect">
            <a:avLst/>
          </a:prstGeom>
        </p:spPr>
      </p:pic>
      <p:pic>
        <p:nvPicPr>
          <p:cNvPr id="158" name="Grafik 157">
            <a:extLst>
              <a:ext uri="{FF2B5EF4-FFF2-40B4-BE49-F238E27FC236}">
                <a16:creationId xmlns:a16="http://schemas.microsoft.com/office/drawing/2014/main" id="{5E92ED42-303B-E781-1263-6F9A84AC97AB}"/>
              </a:ext>
            </a:extLst>
          </p:cNvPr>
          <p:cNvPicPr>
            <a:picLocks noChangeAspect="1"/>
          </p:cNvPicPr>
          <p:nvPr/>
        </p:nvPicPr>
        <p:blipFill>
          <a:blip r:embed="rId30"/>
          <a:srcRect/>
          <a:stretch/>
        </p:blipFill>
        <p:spPr>
          <a:xfrm>
            <a:off x="9644552" y="2253878"/>
            <a:ext cx="324000" cy="324000"/>
          </a:xfrm>
          <a:prstGeom prst="rect">
            <a:avLst/>
          </a:prstGeom>
        </p:spPr>
      </p:pic>
      <p:pic>
        <p:nvPicPr>
          <p:cNvPr id="159" name="Grafik 158">
            <a:extLst>
              <a:ext uri="{FF2B5EF4-FFF2-40B4-BE49-F238E27FC236}">
                <a16:creationId xmlns:a16="http://schemas.microsoft.com/office/drawing/2014/main" id="{2AE23477-876B-B3D8-77FF-A1A94459310A}"/>
              </a:ext>
            </a:extLst>
          </p:cNvPr>
          <p:cNvPicPr>
            <a:picLocks noChangeAspect="1"/>
          </p:cNvPicPr>
          <p:nvPr/>
        </p:nvPicPr>
        <p:blipFill>
          <a:blip r:embed="rId31"/>
          <a:srcRect/>
          <a:stretch/>
        </p:blipFill>
        <p:spPr>
          <a:xfrm>
            <a:off x="6519901" y="2253878"/>
            <a:ext cx="324000" cy="324000"/>
          </a:xfrm>
          <a:prstGeom prst="rect">
            <a:avLst/>
          </a:prstGeom>
        </p:spPr>
      </p:pic>
      <p:pic>
        <p:nvPicPr>
          <p:cNvPr id="160" name="Grafik 159">
            <a:extLst>
              <a:ext uri="{FF2B5EF4-FFF2-40B4-BE49-F238E27FC236}">
                <a16:creationId xmlns:a16="http://schemas.microsoft.com/office/drawing/2014/main" id="{FDFC2175-1C7F-6A4C-4D12-C6D1C2F6CF92}"/>
              </a:ext>
            </a:extLst>
          </p:cNvPr>
          <p:cNvPicPr>
            <a:picLocks noChangeAspect="1"/>
          </p:cNvPicPr>
          <p:nvPr/>
        </p:nvPicPr>
        <p:blipFill>
          <a:blip r:embed="rId32"/>
          <a:srcRect/>
          <a:stretch/>
        </p:blipFill>
        <p:spPr>
          <a:xfrm>
            <a:off x="6966279" y="2253878"/>
            <a:ext cx="324000" cy="324000"/>
          </a:xfrm>
          <a:prstGeom prst="rect">
            <a:avLst/>
          </a:prstGeom>
        </p:spPr>
      </p:pic>
      <p:sp>
        <p:nvSpPr>
          <p:cNvPr id="161" name="object 7">
            <a:extLst>
              <a:ext uri="{FF2B5EF4-FFF2-40B4-BE49-F238E27FC236}">
                <a16:creationId xmlns:a16="http://schemas.microsoft.com/office/drawing/2014/main" id="{CA77312A-5FAB-632C-5ADE-C54C590A4912}"/>
              </a:ext>
            </a:extLst>
          </p:cNvPr>
          <p:cNvSpPr txBox="1"/>
          <p:nvPr/>
        </p:nvSpPr>
        <p:spPr>
          <a:xfrm>
            <a:off x="266493" y="2885318"/>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rgbClr val="EE7F00"/>
                </a:solidFill>
                <a:latin typeface="Arial" panose="020B0604020202020204" pitchFamily="34" charset="0"/>
                <a:cs typeface="Arial" panose="020B0604020202020204" pitchFamily="34" charset="0"/>
              </a:rPr>
              <a:t>Kundenkonto</a:t>
            </a:r>
          </a:p>
        </p:txBody>
      </p:sp>
      <p:pic>
        <p:nvPicPr>
          <p:cNvPr id="162" name="Grafik 161">
            <a:extLst>
              <a:ext uri="{FF2B5EF4-FFF2-40B4-BE49-F238E27FC236}">
                <a16:creationId xmlns:a16="http://schemas.microsoft.com/office/drawing/2014/main" id="{4FD26446-A14F-E922-60A7-3A5FE60B6D87}"/>
              </a:ext>
            </a:extLst>
          </p:cNvPr>
          <p:cNvPicPr>
            <a:picLocks noChangeAspect="1"/>
          </p:cNvPicPr>
          <p:nvPr/>
        </p:nvPicPr>
        <p:blipFill>
          <a:blip r:embed="rId33"/>
          <a:srcRect/>
          <a:stretch/>
        </p:blipFill>
        <p:spPr>
          <a:xfrm>
            <a:off x="7003130" y="3295434"/>
            <a:ext cx="324000" cy="324000"/>
          </a:xfrm>
          <a:prstGeom prst="rect">
            <a:avLst/>
          </a:prstGeom>
        </p:spPr>
      </p:pic>
      <p:pic>
        <p:nvPicPr>
          <p:cNvPr id="163" name="Grafik 162">
            <a:extLst>
              <a:ext uri="{FF2B5EF4-FFF2-40B4-BE49-F238E27FC236}">
                <a16:creationId xmlns:a16="http://schemas.microsoft.com/office/drawing/2014/main" id="{53ACBFC6-6C5B-3928-37B7-4FA418C1F901}"/>
              </a:ext>
            </a:extLst>
          </p:cNvPr>
          <p:cNvPicPr>
            <a:picLocks noChangeAspect="1"/>
          </p:cNvPicPr>
          <p:nvPr/>
        </p:nvPicPr>
        <p:blipFill>
          <a:blip r:embed="rId34"/>
          <a:srcRect/>
          <a:stretch/>
        </p:blipFill>
        <p:spPr>
          <a:xfrm>
            <a:off x="287080" y="3295434"/>
            <a:ext cx="324000" cy="324000"/>
          </a:xfrm>
          <a:prstGeom prst="rect">
            <a:avLst/>
          </a:prstGeom>
        </p:spPr>
      </p:pic>
      <p:pic>
        <p:nvPicPr>
          <p:cNvPr id="164" name="Grafik 163">
            <a:extLst>
              <a:ext uri="{FF2B5EF4-FFF2-40B4-BE49-F238E27FC236}">
                <a16:creationId xmlns:a16="http://schemas.microsoft.com/office/drawing/2014/main" id="{E072A8FE-D067-CB87-0D82-ADD921E5C7FC}"/>
              </a:ext>
            </a:extLst>
          </p:cNvPr>
          <p:cNvPicPr>
            <a:picLocks noChangeAspect="1"/>
          </p:cNvPicPr>
          <p:nvPr/>
        </p:nvPicPr>
        <p:blipFill>
          <a:blip r:embed="rId35"/>
          <a:srcRect/>
          <a:stretch/>
        </p:blipFill>
        <p:spPr>
          <a:xfrm>
            <a:off x="737079" y="3295434"/>
            <a:ext cx="324000" cy="324000"/>
          </a:xfrm>
          <a:prstGeom prst="rect">
            <a:avLst/>
          </a:prstGeom>
        </p:spPr>
      </p:pic>
      <p:pic>
        <p:nvPicPr>
          <p:cNvPr id="165" name="Grafik 164">
            <a:extLst>
              <a:ext uri="{FF2B5EF4-FFF2-40B4-BE49-F238E27FC236}">
                <a16:creationId xmlns:a16="http://schemas.microsoft.com/office/drawing/2014/main" id="{69199110-0F60-1F98-DD72-97B0929A3806}"/>
              </a:ext>
            </a:extLst>
          </p:cNvPr>
          <p:cNvPicPr>
            <a:picLocks noChangeAspect="1"/>
          </p:cNvPicPr>
          <p:nvPr/>
        </p:nvPicPr>
        <p:blipFill>
          <a:blip r:embed="rId36"/>
          <a:srcRect/>
          <a:stretch/>
        </p:blipFill>
        <p:spPr>
          <a:xfrm>
            <a:off x="1187078" y="3295434"/>
            <a:ext cx="324000" cy="324000"/>
          </a:xfrm>
          <a:prstGeom prst="rect">
            <a:avLst/>
          </a:prstGeom>
        </p:spPr>
      </p:pic>
      <p:pic>
        <p:nvPicPr>
          <p:cNvPr id="166" name="Grafik 165">
            <a:extLst>
              <a:ext uri="{FF2B5EF4-FFF2-40B4-BE49-F238E27FC236}">
                <a16:creationId xmlns:a16="http://schemas.microsoft.com/office/drawing/2014/main" id="{C0D56C7D-FB2C-2BA2-8528-E4A83FF69C13}"/>
              </a:ext>
            </a:extLst>
          </p:cNvPr>
          <p:cNvPicPr>
            <a:picLocks noChangeAspect="1"/>
          </p:cNvPicPr>
          <p:nvPr/>
        </p:nvPicPr>
        <p:blipFill>
          <a:blip r:embed="rId37"/>
          <a:srcRect/>
          <a:stretch/>
        </p:blipFill>
        <p:spPr>
          <a:xfrm>
            <a:off x="1637077" y="3295434"/>
            <a:ext cx="324000" cy="324000"/>
          </a:xfrm>
          <a:prstGeom prst="rect">
            <a:avLst/>
          </a:prstGeom>
        </p:spPr>
      </p:pic>
      <p:pic>
        <p:nvPicPr>
          <p:cNvPr id="167" name="Grafik 166">
            <a:extLst>
              <a:ext uri="{FF2B5EF4-FFF2-40B4-BE49-F238E27FC236}">
                <a16:creationId xmlns:a16="http://schemas.microsoft.com/office/drawing/2014/main" id="{18F0758B-EC6D-CFA0-7A86-91B418C6BBCD}"/>
              </a:ext>
            </a:extLst>
          </p:cNvPr>
          <p:cNvPicPr>
            <a:picLocks noChangeAspect="1"/>
          </p:cNvPicPr>
          <p:nvPr/>
        </p:nvPicPr>
        <p:blipFill>
          <a:blip r:embed="rId38"/>
          <a:srcRect/>
          <a:stretch/>
        </p:blipFill>
        <p:spPr>
          <a:xfrm>
            <a:off x="2087076" y="3295434"/>
            <a:ext cx="324000" cy="324000"/>
          </a:xfrm>
          <a:prstGeom prst="rect">
            <a:avLst/>
          </a:prstGeom>
        </p:spPr>
      </p:pic>
      <p:pic>
        <p:nvPicPr>
          <p:cNvPr id="168" name="Grafik 167">
            <a:extLst>
              <a:ext uri="{FF2B5EF4-FFF2-40B4-BE49-F238E27FC236}">
                <a16:creationId xmlns:a16="http://schemas.microsoft.com/office/drawing/2014/main" id="{47AFEA6C-6F23-48B4-F5C9-38D5B80DC26B}"/>
              </a:ext>
            </a:extLst>
          </p:cNvPr>
          <p:cNvPicPr>
            <a:picLocks noChangeAspect="1"/>
          </p:cNvPicPr>
          <p:nvPr/>
        </p:nvPicPr>
        <p:blipFill>
          <a:blip r:embed="rId39"/>
          <a:srcRect/>
          <a:stretch/>
        </p:blipFill>
        <p:spPr>
          <a:xfrm>
            <a:off x="2537075" y="3295434"/>
            <a:ext cx="324000" cy="324000"/>
          </a:xfrm>
          <a:prstGeom prst="rect">
            <a:avLst/>
          </a:prstGeom>
        </p:spPr>
      </p:pic>
      <p:pic>
        <p:nvPicPr>
          <p:cNvPr id="169" name="Grafik 168">
            <a:extLst>
              <a:ext uri="{FF2B5EF4-FFF2-40B4-BE49-F238E27FC236}">
                <a16:creationId xmlns:a16="http://schemas.microsoft.com/office/drawing/2014/main" id="{0F22501F-8A6C-AD68-3E3F-C75E716AFDCA}"/>
              </a:ext>
            </a:extLst>
          </p:cNvPr>
          <p:cNvPicPr>
            <a:picLocks noChangeAspect="1"/>
          </p:cNvPicPr>
          <p:nvPr/>
        </p:nvPicPr>
        <p:blipFill>
          <a:blip r:embed="rId40"/>
          <a:srcRect/>
          <a:stretch/>
        </p:blipFill>
        <p:spPr>
          <a:xfrm>
            <a:off x="2987074" y="3295434"/>
            <a:ext cx="324000" cy="324000"/>
          </a:xfrm>
          <a:prstGeom prst="rect">
            <a:avLst/>
          </a:prstGeom>
        </p:spPr>
      </p:pic>
      <p:pic>
        <p:nvPicPr>
          <p:cNvPr id="170" name="Grafik 169">
            <a:extLst>
              <a:ext uri="{FF2B5EF4-FFF2-40B4-BE49-F238E27FC236}">
                <a16:creationId xmlns:a16="http://schemas.microsoft.com/office/drawing/2014/main" id="{C60CC6E3-FC74-C82F-6531-AE2DCD2AE4E7}"/>
              </a:ext>
            </a:extLst>
          </p:cNvPr>
          <p:cNvPicPr>
            <a:picLocks noChangeAspect="1"/>
          </p:cNvPicPr>
          <p:nvPr/>
        </p:nvPicPr>
        <p:blipFill>
          <a:blip r:embed="rId41"/>
          <a:srcRect/>
          <a:stretch/>
        </p:blipFill>
        <p:spPr>
          <a:xfrm>
            <a:off x="3437073" y="3295434"/>
            <a:ext cx="324000" cy="324000"/>
          </a:xfrm>
          <a:prstGeom prst="rect">
            <a:avLst/>
          </a:prstGeom>
          <a:effectLst/>
        </p:spPr>
      </p:pic>
      <p:pic>
        <p:nvPicPr>
          <p:cNvPr id="171" name="Grafik 170">
            <a:extLst>
              <a:ext uri="{FF2B5EF4-FFF2-40B4-BE49-F238E27FC236}">
                <a16:creationId xmlns:a16="http://schemas.microsoft.com/office/drawing/2014/main" id="{685DEEBD-E688-C209-0A01-00AD23FE684B}"/>
              </a:ext>
            </a:extLst>
          </p:cNvPr>
          <p:cNvPicPr>
            <a:picLocks noChangeAspect="1"/>
          </p:cNvPicPr>
          <p:nvPr/>
        </p:nvPicPr>
        <p:blipFill>
          <a:blip r:embed="rId42"/>
          <a:srcRect/>
          <a:stretch/>
        </p:blipFill>
        <p:spPr>
          <a:xfrm>
            <a:off x="3887072" y="3295434"/>
            <a:ext cx="324000" cy="324000"/>
          </a:xfrm>
          <a:prstGeom prst="rect">
            <a:avLst/>
          </a:prstGeom>
        </p:spPr>
      </p:pic>
      <p:pic>
        <p:nvPicPr>
          <p:cNvPr id="172" name="Grafik 171">
            <a:extLst>
              <a:ext uri="{FF2B5EF4-FFF2-40B4-BE49-F238E27FC236}">
                <a16:creationId xmlns:a16="http://schemas.microsoft.com/office/drawing/2014/main" id="{85E586BD-54C2-CDEA-3E5F-272FE3B0F2D9}"/>
              </a:ext>
            </a:extLst>
          </p:cNvPr>
          <p:cNvPicPr>
            <a:picLocks noChangeAspect="1"/>
          </p:cNvPicPr>
          <p:nvPr/>
        </p:nvPicPr>
        <p:blipFill>
          <a:blip r:embed="rId43"/>
          <a:srcRect/>
          <a:stretch/>
        </p:blipFill>
        <p:spPr>
          <a:xfrm>
            <a:off x="4337071" y="3295434"/>
            <a:ext cx="324000" cy="324000"/>
          </a:xfrm>
          <a:prstGeom prst="rect">
            <a:avLst/>
          </a:prstGeom>
        </p:spPr>
      </p:pic>
      <p:pic>
        <p:nvPicPr>
          <p:cNvPr id="173" name="Grafik 172">
            <a:extLst>
              <a:ext uri="{FF2B5EF4-FFF2-40B4-BE49-F238E27FC236}">
                <a16:creationId xmlns:a16="http://schemas.microsoft.com/office/drawing/2014/main" id="{E2891608-FEEA-8017-3C75-46C58F15EE1F}"/>
              </a:ext>
            </a:extLst>
          </p:cNvPr>
          <p:cNvPicPr>
            <a:picLocks noChangeAspect="1"/>
          </p:cNvPicPr>
          <p:nvPr/>
        </p:nvPicPr>
        <p:blipFill>
          <a:blip r:embed="rId44"/>
          <a:srcRect/>
          <a:stretch/>
        </p:blipFill>
        <p:spPr>
          <a:xfrm>
            <a:off x="4787070" y="3295434"/>
            <a:ext cx="324000" cy="324000"/>
          </a:xfrm>
          <a:prstGeom prst="rect">
            <a:avLst/>
          </a:prstGeom>
        </p:spPr>
      </p:pic>
      <p:pic>
        <p:nvPicPr>
          <p:cNvPr id="174" name="Grafik 173">
            <a:extLst>
              <a:ext uri="{FF2B5EF4-FFF2-40B4-BE49-F238E27FC236}">
                <a16:creationId xmlns:a16="http://schemas.microsoft.com/office/drawing/2014/main" id="{662FBC12-53D9-CF2E-6DF4-B3174F737996}"/>
              </a:ext>
            </a:extLst>
          </p:cNvPr>
          <p:cNvPicPr>
            <a:picLocks noChangeAspect="1"/>
          </p:cNvPicPr>
          <p:nvPr/>
        </p:nvPicPr>
        <p:blipFill>
          <a:blip r:embed="rId45"/>
          <a:srcRect/>
          <a:stretch/>
        </p:blipFill>
        <p:spPr>
          <a:xfrm>
            <a:off x="8305413" y="3295434"/>
            <a:ext cx="324000" cy="324000"/>
          </a:xfrm>
          <a:prstGeom prst="rect">
            <a:avLst/>
          </a:prstGeom>
        </p:spPr>
      </p:pic>
      <p:pic>
        <p:nvPicPr>
          <p:cNvPr id="175" name="Grafik 174">
            <a:extLst>
              <a:ext uri="{FF2B5EF4-FFF2-40B4-BE49-F238E27FC236}">
                <a16:creationId xmlns:a16="http://schemas.microsoft.com/office/drawing/2014/main" id="{FE538877-B4EB-813D-7563-D9B4AF5869C4}"/>
              </a:ext>
            </a:extLst>
          </p:cNvPr>
          <p:cNvPicPr>
            <a:picLocks noChangeAspect="1"/>
          </p:cNvPicPr>
          <p:nvPr/>
        </p:nvPicPr>
        <p:blipFill>
          <a:blip r:embed="rId46"/>
          <a:srcRect/>
          <a:stretch/>
        </p:blipFill>
        <p:spPr>
          <a:xfrm>
            <a:off x="5203134" y="3295434"/>
            <a:ext cx="324000" cy="324000"/>
          </a:xfrm>
          <a:prstGeom prst="rect">
            <a:avLst/>
          </a:prstGeom>
        </p:spPr>
      </p:pic>
      <p:pic>
        <p:nvPicPr>
          <p:cNvPr id="176" name="Grafik 175">
            <a:extLst>
              <a:ext uri="{FF2B5EF4-FFF2-40B4-BE49-F238E27FC236}">
                <a16:creationId xmlns:a16="http://schemas.microsoft.com/office/drawing/2014/main" id="{8E45A0E5-0CF6-7FCA-538E-6DFC1D6B048F}"/>
              </a:ext>
            </a:extLst>
          </p:cNvPr>
          <p:cNvPicPr>
            <a:picLocks noChangeAspect="1"/>
          </p:cNvPicPr>
          <p:nvPr/>
        </p:nvPicPr>
        <p:blipFill>
          <a:blip r:embed="rId47"/>
          <a:srcRect/>
          <a:stretch/>
        </p:blipFill>
        <p:spPr>
          <a:xfrm>
            <a:off x="5653133" y="3295434"/>
            <a:ext cx="324000" cy="324000"/>
          </a:xfrm>
          <a:prstGeom prst="rect">
            <a:avLst/>
          </a:prstGeom>
        </p:spPr>
      </p:pic>
      <p:pic>
        <p:nvPicPr>
          <p:cNvPr id="177" name="Grafik 176">
            <a:extLst>
              <a:ext uri="{FF2B5EF4-FFF2-40B4-BE49-F238E27FC236}">
                <a16:creationId xmlns:a16="http://schemas.microsoft.com/office/drawing/2014/main" id="{2AB68775-CA80-16DE-4E6F-32D6496E9713}"/>
              </a:ext>
            </a:extLst>
          </p:cNvPr>
          <p:cNvPicPr>
            <a:picLocks noChangeAspect="1"/>
          </p:cNvPicPr>
          <p:nvPr/>
        </p:nvPicPr>
        <p:blipFill>
          <a:blip r:embed="rId48"/>
          <a:srcRect/>
          <a:stretch/>
        </p:blipFill>
        <p:spPr>
          <a:xfrm>
            <a:off x="7453129" y="3295434"/>
            <a:ext cx="324000" cy="324000"/>
          </a:xfrm>
          <a:prstGeom prst="rect">
            <a:avLst/>
          </a:prstGeom>
        </p:spPr>
      </p:pic>
      <p:pic>
        <p:nvPicPr>
          <p:cNvPr id="178" name="Grafik 177">
            <a:extLst>
              <a:ext uri="{FF2B5EF4-FFF2-40B4-BE49-F238E27FC236}">
                <a16:creationId xmlns:a16="http://schemas.microsoft.com/office/drawing/2014/main" id="{FC6A3063-0326-66A9-F177-124A63D006D9}"/>
              </a:ext>
            </a:extLst>
          </p:cNvPr>
          <p:cNvPicPr>
            <a:picLocks noChangeAspect="1"/>
          </p:cNvPicPr>
          <p:nvPr/>
        </p:nvPicPr>
        <p:blipFill>
          <a:blip r:embed="rId49"/>
          <a:srcRect/>
          <a:stretch/>
        </p:blipFill>
        <p:spPr>
          <a:xfrm>
            <a:off x="7903130" y="3295434"/>
            <a:ext cx="324000" cy="324000"/>
          </a:xfrm>
          <a:prstGeom prst="rect">
            <a:avLst/>
          </a:prstGeom>
        </p:spPr>
      </p:pic>
      <p:pic>
        <p:nvPicPr>
          <p:cNvPr id="179" name="Grafik 178">
            <a:extLst>
              <a:ext uri="{FF2B5EF4-FFF2-40B4-BE49-F238E27FC236}">
                <a16:creationId xmlns:a16="http://schemas.microsoft.com/office/drawing/2014/main" id="{A5EF46E8-8BD4-3924-2DA6-A9B8A9D442B8}"/>
              </a:ext>
            </a:extLst>
          </p:cNvPr>
          <p:cNvPicPr>
            <a:picLocks noChangeAspect="1"/>
          </p:cNvPicPr>
          <p:nvPr/>
        </p:nvPicPr>
        <p:blipFill>
          <a:blip r:embed="rId50"/>
          <a:srcRect/>
          <a:stretch/>
        </p:blipFill>
        <p:spPr>
          <a:xfrm>
            <a:off x="6103132" y="3295434"/>
            <a:ext cx="324000" cy="324000"/>
          </a:xfrm>
          <a:prstGeom prst="rect">
            <a:avLst/>
          </a:prstGeom>
        </p:spPr>
      </p:pic>
      <p:pic>
        <p:nvPicPr>
          <p:cNvPr id="180" name="Grafik 179">
            <a:extLst>
              <a:ext uri="{FF2B5EF4-FFF2-40B4-BE49-F238E27FC236}">
                <a16:creationId xmlns:a16="http://schemas.microsoft.com/office/drawing/2014/main" id="{BD89159D-A674-E68D-C702-1590C0ED2B03}"/>
              </a:ext>
            </a:extLst>
          </p:cNvPr>
          <p:cNvPicPr>
            <a:picLocks noChangeAspect="1"/>
          </p:cNvPicPr>
          <p:nvPr/>
        </p:nvPicPr>
        <p:blipFill>
          <a:blip r:embed="rId51"/>
          <a:srcRect/>
          <a:stretch/>
        </p:blipFill>
        <p:spPr>
          <a:xfrm>
            <a:off x="6553131" y="3295434"/>
            <a:ext cx="324000" cy="324000"/>
          </a:xfrm>
          <a:prstGeom prst="rect">
            <a:avLst/>
          </a:prstGeom>
        </p:spPr>
      </p:pic>
      <p:sp>
        <p:nvSpPr>
          <p:cNvPr id="181" name="object 7">
            <a:extLst>
              <a:ext uri="{FF2B5EF4-FFF2-40B4-BE49-F238E27FC236}">
                <a16:creationId xmlns:a16="http://schemas.microsoft.com/office/drawing/2014/main" id="{B74BDD43-75FC-BCC9-7866-B9E7CD7D457D}"/>
              </a:ext>
            </a:extLst>
          </p:cNvPr>
          <p:cNvSpPr txBox="1"/>
          <p:nvPr/>
        </p:nvSpPr>
        <p:spPr>
          <a:xfrm>
            <a:off x="266493" y="392780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rgbClr val="EE7F00"/>
                </a:solidFill>
                <a:latin typeface="Arial" panose="020B0604020202020204" pitchFamily="34" charset="0"/>
                <a:cs typeface="Arial" panose="020B0604020202020204" pitchFamily="34" charset="0"/>
              </a:rPr>
              <a:t>Produkte</a:t>
            </a:r>
          </a:p>
        </p:txBody>
      </p:sp>
      <p:pic>
        <p:nvPicPr>
          <p:cNvPr id="182" name="Grafik 181">
            <a:extLst>
              <a:ext uri="{FF2B5EF4-FFF2-40B4-BE49-F238E27FC236}">
                <a16:creationId xmlns:a16="http://schemas.microsoft.com/office/drawing/2014/main" id="{58738D8C-5F68-ED01-4168-7AB4A68E9A60}"/>
              </a:ext>
            </a:extLst>
          </p:cNvPr>
          <p:cNvPicPr>
            <a:picLocks noChangeAspect="1"/>
          </p:cNvPicPr>
          <p:nvPr/>
        </p:nvPicPr>
        <p:blipFill>
          <a:blip r:embed="rId52"/>
          <a:srcRect/>
          <a:stretch/>
        </p:blipFill>
        <p:spPr>
          <a:xfrm>
            <a:off x="286911" y="4430228"/>
            <a:ext cx="360000" cy="360000"/>
          </a:xfrm>
          <a:prstGeom prst="rect">
            <a:avLst/>
          </a:prstGeom>
        </p:spPr>
      </p:pic>
      <p:pic>
        <p:nvPicPr>
          <p:cNvPr id="183" name="Grafik 182">
            <a:extLst>
              <a:ext uri="{FF2B5EF4-FFF2-40B4-BE49-F238E27FC236}">
                <a16:creationId xmlns:a16="http://schemas.microsoft.com/office/drawing/2014/main" id="{9830BF37-8A48-97C1-B765-9481ACE8A171}"/>
              </a:ext>
            </a:extLst>
          </p:cNvPr>
          <p:cNvPicPr>
            <a:picLocks noChangeAspect="1"/>
          </p:cNvPicPr>
          <p:nvPr/>
        </p:nvPicPr>
        <p:blipFill>
          <a:blip r:embed="rId53"/>
          <a:srcRect/>
          <a:stretch/>
        </p:blipFill>
        <p:spPr>
          <a:xfrm>
            <a:off x="745716" y="4430228"/>
            <a:ext cx="360000" cy="360000"/>
          </a:xfrm>
          <a:prstGeom prst="rect">
            <a:avLst/>
          </a:prstGeom>
        </p:spPr>
      </p:pic>
      <p:pic>
        <p:nvPicPr>
          <p:cNvPr id="184" name="Grafik 183">
            <a:extLst>
              <a:ext uri="{FF2B5EF4-FFF2-40B4-BE49-F238E27FC236}">
                <a16:creationId xmlns:a16="http://schemas.microsoft.com/office/drawing/2014/main" id="{72EFC439-BEB3-A093-E7C3-C25A9C47D2FB}"/>
              </a:ext>
            </a:extLst>
          </p:cNvPr>
          <p:cNvPicPr>
            <a:picLocks noChangeAspect="1"/>
          </p:cNvPicPr>
          <p:nvPr/>
        </p:nvPicPr>
        <p:blipFill>
          <a:blip r:embed="rId54"/>
          <a:srcRect/>
          <a:stretch/>
        </p:blipFill>
        <p:spPr>
          <a:xfrm>
            <a:off x="1204521" y="4430228"/>
            <a:ext cx="360000" cy="360000"/>
          </a:xfrm>
          <a:prstGeom prst="rect">
            <a:avLst/>
          </a:prstGeom>
        </p:spPr>
      </p:pic>
      <p:pic>
        <p:nvPicPr>
          <p:cNvPr id="185" name="Grafik 184">
            <a:extLst>
              <a:ext uri="{FF2B5EF4-FFF2-40B4-BE49-F238E27FC236}">
                <a16:creationId xmlns:a16="http://schemas.microsoft.com/office/drawing/2014/main" id="{BA9789D8-8C8E-99EE-05B3-AD62FC2D879E}"/>
              </a:ext>
            </a:extLst>
          </p:cNvPr>
          <p:cNvPicPr>
            <a:picLocks noChangeAspect="1"/>
          </p:cNvPicPr>
          <p:nvPr/>
        </p:nvPicPr>
        <p:blipFill>
          <a:blip r:embed="rId55"/>
          <a:srcRect/>
          <a:stretch/>
        </p:blipFill>
        <p:spPr>
          <a:xfrm>
            <a:off x="1663326" y="4430228"/>
            <a:ext cx="360000" cy="360000"/>
          </a:xfrm>
          <a:prstGeom prst="rect">
            <a:avLst/>
          </a:prstGeom>
        </p:spPr>
      </p:pic>
      <p:pic>
        <p:nvPicPr>
          <p:cNvPr id="186" name="Grafik 185">
            <a:extLst>
              <a:ext uri="{FF2B5EF4-FFF2-40B4-BE49-F238E27FC236}">
                <a16:creationId xmlns:a16="http://schemas.microsoft.com/office/drawing/2014/main" id="{614E4E22-2D00-ABF8-81BB-2BE90389BB13}"/>
              </a:ext>
            </a:extLst>
          </p:cNvPr>
          <p:cNvPicPr>
            <a:picLocks noChangeAspect="1"/>
          </p:cNvPicPr>
          <p:nvPr/>
        </p:nvPicPr>
        <p:blipFill>
          <a:blip r:embed="rId56"/>
          <a:srcRect/>
          <a:stretch/>
        </p:blipFill>
        <p:spPr>
          <a:xfrm>
            <a:off x="2122131" y="4430228"/>
            <a:ext cx="360000" cy="360000"/>
          </a:xfrm>
          <a:prstGeom prst="rect">
            <a:avLst/>
          </a:prstGeom>
        </p:spPr>
      </p:pic>
      <p:pic>
        <p:nvPicPr>
          <p:cNvPr id="187" name="Grafik 186">
            <a:extLst>
              <a:ext uri="{FF2B5EF4-FFF2-40B4-BE49-F238E27FC236}">
                <a16:creationId xmlns:a16="http://schemas.microsoft.com/office/drawing/2014/main" id="{B69D6EC5-5DE5-52E4-CFCC-7AB711BF0FB9}"/>
              </a:ext>
            </a:extLst>
          </p:cNvPr>
          <p:cNvPicPr>
            <a:picLocks noChangeAspect="1"/>
          </p:cNvPicPr>
          <p:nvPr/>
        </p:nvPicPr>
        <p:blipFill>
          <a:blip r:embed="rId57"/>
          <a:srcRect/>
          <a:stretch/>
        </p:blipFill>
        <p:spPr>
          <a:xfrm>
            <a:off x="2580936" y="4430228"/>
            <a:ext cx="360000" cy="360000"/>
          </a:xfrm>
          <a:prstGeom prst="rect">
            <a:avLst/>
          </a:prstGeom>
        </p:spPr>
      </p:pic>
      <p:pic>
        <p:nvPicPr>
          <p:cNvPr id="188" name="Grafik 187">
            <a:extLst>
              <a:ext uri="{FF2B5EF4-FFF2-40B4-BE49-F238E27FC236}">
                <a16:creationId xmlns:a16="http://schemas.microsoft.com/office/drawing/2014/main" id="{958F2744-4012-D0F9-6474-3545138DD1CE}"/>
              </a:ext>
            </a:extLst>
          </p:cNvPr>
          <p:cNvPicPr>
            <a:picLocks noChangeAspect="1"/>
          </p:cNvPicPr>
          <p:nvPr/>
        </p:nvPicPr>
        <p:blipFill>
          <a:blip r:embed="rId58"/>
          <a:srcRect/>
          <a:stretch/>
        </p:blipFill>
        <p:spPr>
          <a:xfrm>
            <a:off x="3039741" y="4430228"/>
            <a:ext cx="360000" cy="360000"/>
          </a:xfrm>
          <a:prstGeom prst="rect">
            <a:avLst/>
          </a:prstGeom>
        </p:spPr>
      </p:pic>
      <p:pic>
        <p:nvPicPr>
          <p:cNvPr id="189" name="Grafik 188">
            <a:extLst>
              <a:ext uri="{FF2B5EF4-FFF2-40B4-BE49-F238E27FC236}">
                <a16:creationId xmlns:a16="http://schemas.microsoft.com/office/drawing/2014/main" id="{F6A10C01-6D59-5B44-B684-74C00C937E7C}"/>
              </a:ext>
            </a:extLst>
          </p:cNvPr>
          <p:cNvPicPr>
            <a:picLocks noChangeAspect="1"/>
          </p:cNvPicPr>
          <p:nvPr/>
        </p:nvPicPr>
        <p:blipFill>
          <a:blip r:embed="rId59"/>
          <a:srcRect/>
          <a:stretch/>
        </p:blipFill>
        <p:spPr>
          <a:xfrm>
            <a:off x="3498546" y="4430228"/>
            <a:ext cx="360000" cy="360000"/>
          </a:xfrm>
          <a:prstGeom prst="rect">
            <a:avLst/>
          </a:prstGeom>
        </p:spPr>
      </p:pic>
      <p:pic>
        <p:nvPicPr>
          <p:cNvPr id="190" name="Grafik 189">
            <a:extLst>
              <a:ext uri="{FF2B5EF4-FFF2-40B4-BE49-F238E27FC236}">
                <a16:creationId xmlns:a16="http://schemas.microsoft.com/office/drawing/2014/main" id="{B2B85D4A-7537-CE04-6333-3AE3018B7BF0}"/>
              </a:ext>
            </a:extLst>
          </p:cNvPr>
          <p:cNvPicPr>
            <a:picLocks noChangeAspect="1"/>
          </p:cNvPicPr>
          <p:nvPr/>
        </p:nvPicPr>
        <p:blipFill>
          <a:blip r:embed="rId60"/>
          <a:srcRect/>
          <a:stretch/>
        </p:blipFill>
        <p:spPr>
          <a:xfrm>
            <a:off x="3957351" y="4430228"/>
            <a:ext cx="360000" cy="360000"/>
          </a:xfrm>
          <a:prstGeom prst="rect">
            <a:avLst/>
          </a:prstGeom>
        </p:spPr>
      </p:pic>
      <p:pic>
        <p:nvPicPr>
          <p:cNvPr id="191" name="Grafik 190">
            <a:extLst>
              <a:ext uri="{FF2B5EF4-FFF2-40B4-BE49-F238E27FC236}">
                <a16:creationId xmlns:a16="http://schemas.microsoft.com/office/drawing/2014/main" id="{296A9FE5-4296-18E7-3A74-FA7E1DCC85C6}"/>
              </a:ext>
            </a:extLst>
          </p:cNvPr>
          <p:cNvPicPr>
            <a:picLocks noChangeAspect="1"/>
          </p:cNvPicPr>
          <p:nvPr/>
        </p:nvPicPr>
        <p:blipFill>
          <a:blip r:embed="rId61"/>
          <a:srcRect/>
          <a:stretch/>
        </p:blipFill>
        <p:spPr>
          <a:xfrm>
            <a:off x="4416156" y="4430228"/>
            <a:ext cx="360000" cy="360000"/>
          </a:xfrm>
          <a:prstGeom prst="rect">
            <a:avLst/>
          </a:prstGeom>
        </p:spPr>
      </p:pic>
      <p:pic>
        <p:nvPicPr>
          <p:cNvPr id="192" name="Grafik 191">
            <a:extLst>
              <a:ext uri="{FF2B5EF4-FFF2-40B4-BE49-F238E27FC236}">
                <a16:creationId xmlns:a16="http://schemas.microsoft.com/office/drawing/2014/main" id="{18D57078-38A0-5F5F-B84A-E388357C87FF}"/>
              </a:ext>
            </a:extLst>
          </p:cNvPr>
          <p:cNvPicPr>
            <a:picLocks noChangeAspect="1"/>
          </p:cNvPicPr>
          <p:nvPr/>
        </p:nvPicPr>
        <p:blipFill>
          <a:blip r:embed="rId62"/>
          <a:srcRect/>
          <a:stretch/>
        </p:blipFill>
        <p:spPr>
          <a:xfrm>
            <a:off x="4874961" y="4430228"/>
            <a:ext cx="360000" cy="360000"/>
          </a:xfrm>
          <a:prstGeom prst="rect">
            <a:avLst/>
          </a:prstGeom>
        </p:spPr>
      </p:pic>
      <p:pic>
        <p:nvPicPr>
          <p:cNvPr id="193" name="Grafik 192">
            <a:extLst>
              <a:ext uri="{FF2B5EF4-FFF2-40B4-BE49-F238E27FC236}">
                <a16:creationId xmlns:a16="http://schemas.microsoft.com/office/drawing/2014/main" id="{0FF8EE7E-9CBD-C295-8102-F49A7121232A}"/>
              </a:ext>
            </a:extLst>
          </p:cNvPr>
          <p:cNvPicPr>
            <a:picLocks noChangeAspect="1"/>
          </p:cNvPicPr>
          <p:nvPr/>
        </p:nvPicPr>
        <p:blipFill>
          <a:blip r:embed="rId63"/>
          <a:srcRect/>
          <a:stretch/>
        </p:blipFill>
        <p:spPr>
          <a:xfrm>
            <a:off x="5333766" y="4430228"/>
            <a:ext cx="360000" cy="360000"/>
          </a:xfrm>
          <a:prstGeom prst="rect">
            <a:avLst/>
          </a:prstGeom>
        </p:spPr>
      </p:pic>
      <p:pic>
        <p:nvPicPr>
          <p:cNvPr id="194" name="Grafik 193">
            <a:extLst>
              <a:ext uri="{FF2B5EF4-FFF2-40B4-BE49-F238E27FC236}">
                <a16:creationId xmlns:a16="http://schemas.microsoft.com/office/drawing/2014/main" id="{D68C2772-E210-5E13-D0A5-562B0E06B1CE}"/>
              </a:ext>
            </a:extLst>
          </p:cNvPr>
          <p:cNvPicPr>
            <a:picLocks noChangeAspect="1"/>
          </p:cNvPicPr>
          <p:nvPr/>
        </p:nvPicPr>
        <p:blipFill>
          <a:blip r:embed="rId64"/>
          <a:srcRect/>
          <a:stretch/>
        </p:blipFill>
        <p:spPr>
          <a:xfrm>
            <a:off x="5792571" y="4430228"/>
            <a:ext cx="360000" cy="360000"/>
          </a:xfrm>
          <a:prstGeom prst="rect">
            <a:avLst/>
          </a:prstGeom>
        </p:spPr>
      </p:pic>
      <p:pic>
        <p:nvPicPr>
          <p:cNvPr id="195" name="Grafik 194">
            <a:extLst>
              <a:ext uri="{FF2B5EF4-FFF2-40B4-BE49-F238E27FC236}">
                <a16:creationId xmlns:a16="http://schemas.microsoft.com/office/drawing/2014/main" id="{A82F707F-0F9A-09C7-5D80-DDFBF1785EB9}"/>
              </a:ext>
            </a:extLst>
          </p:cNvPr>
          <p:cNvPicPr>
            <a:picLocks noChangeAspect="1"/>
          </p:cNvPicPr>
          <p:nvPr/>
        </p:nvPicPr>
        <p:blipFill>
          <a:blip r:embed="rId65"/>
          <a:srcRect/>
          <a:stretch/>
        </p:blipFill>
        <p:spPr>
          <a:xfrm>
            <a:off x="6251376" y="4430228"/>
            <a:ext cx="360000" cy="360000"/>
          </a:xfrm>
          <a:prstGeom prst="rect">
            <a:avLst/>
          </a:prstGeom>
        </p:spPr>
      </p:pic>
      <p:pic>
        <p:nvPicPr>
          <p:cNvPr id="196" name="Grafik 195">
            <a:extLst>
              <a:ext uri="{FF2B5EF4-FFF2-40B4-BE49-F238E27FC236}">
                <a16:creationId xmlns:a16="http://schemas.microsoft.com/office/drawing/2014/main" id="{6062F3FE-85A6-1ADB-BB9C-7D4C2C2738DE}"/>
              </a:ext>
            </a:extLst>
          </p:cNvPr>
          <p:cNvPicPr>
            <a:picLocks noChangeAspect="1"/>
          </p:cNvPicPr>
          <p:nvPr/>
        </p:nvPicPr>
        <p:blipFill>
          <a:blip r:embed="rId66"/>
          <a:srcRect/>
          <a:stretch/>
        </p:blipFill>
        <p:spPr>
          <a:xfrm>
            <a:off x="6710181" y="4430228"/>
            <a:ext cx="360000" cy="360000"/>
          </a:xfrm>
          <a:prstGeom prst="rect">
            <a:avLst/>
          </a:prstGeom>
        </p:spPr>
      </p:pic>
      <p:pic>
        <p:nvPicPr>
          <p:cNvPr id="197" name="Grafik 196">
            <a:extLst>
              <a:ext uri="{FF2B5EF4-FFF2-40B4-BE49-F238E27FC236}">
                <a16:creationId xmlns:a16="http://schemas.microsoft.com/office/drawing/2014/main" id="{2B6DC0A7-E66A-58FF-9F43-7633A7A11D31}"/>
              </a:ext>
            </a:extLst>
          </p:cNvPr>
          <p:cNvPicPr>
            <a:picLocks noChangeAspect="1"/>
          </p:cNvPicPr>
          <p:nvPr/>
        </p:nvPicPr>
        <p:blipFill>
          <a:blip r:embed="rId67"/>
          <a:srcRect/>
          <a:stretch/>
        </p:blipFill>
        <p:spPr>
          <a:xfrm>
            <a:off x="7168986" y="4430228"/>
            <a:ext cx="360000" cy="360000"/>
          </a:xfrm>
          <a:prstGeom prst="rect">
            <a:avLst/>
          </a:prstGeom>
        </p:spPr>
      </p:pic>
      <p:pic>
        <p:nvPicPr>
          <p:cNvPr id="198" name="Grafik 197">
            <a:extLst>
              <a:ext uri="{FF2B5EF4-FFF2-40B4-BE49-F238E27FC236}">
                <a16:creationId xmlns:a16="http://schemas.microsoft.com/office/drawing/2014/main" id="{BBEDE2CA-AE79-4E9B-533D-A96A40761930}"/>
              </a:ext>
            </a:extLst>
          </p:cNvPr>
          <p:cNvPicPr>
            <a:picLocks noChangeAspect="1"/>
          </p:cNvPicPr>
          <p:nvPr/>
        </p:nvPicPr>
        <p:blipFill>
          <a:blip r:embed="rId68"/>
          <a:srcRect/>
          <a:stretch/>
        </p:blipFill>
        <p:spPr>
          <a:xfrm>
            <a:off x="7627791" y="4430228"/>
            <a:ext cx="360000" cy="360000"/>
          </a:xfrm>
          <a:prstGeom prst="rect">
            <a:avLst/>
          </a:prstGeom>
        </p:spPr>
      </p:pic>
      <p:pic>
        <p:nvPicPr>
          <p:cNvPr id="199" name="Grafik 198">
            <a:extLst>
              <a:ext uri="{FF2B5EF4-FFF2-40B4-BE49-F238E27FC236}">
                <a16:creationId xmlns:a16="http://schemas.microsoft.com/office/drawing/2014/main" id="{BA162854-6837-CCF8-6256-189043C50F31}"/>
              </a:ext>
            </a:extLst>
          </p:cNvPr>
          <p:cNvPicPr>
            <a:picLocks noChangeAspect="1"/>
          </p:cNvPicPr>
          <p:nvPr/>
        </p:nvPicPr>
        <p:blipFill>
          <a:blip r:embed="rId69"/>
          <a:srcRect/>
          <a:stretch/>
        </p:blipFill>
        <p:spPr>
          <a:xfrm>
            <a:off x="8086596" y="4430228"/>
            <a:ext cx="360000" cy="360000"/>
          </a:xfrm>
          <a:prstGeom prst="rect">
            <a:avLst/>
          </a:prstGeom>
        </p:spPr>
      </p:pic>
      <p:pic>
        <p:nvPicPr>
          <p:cNvPr id="200" name="Grafik 199">
            <a:extLst>
              <a:ext uri="{FF2B5EF4-FFF2-40B4-BE49-F238E27FC236}">
                <a16:creationId xmlns:a16="http://schemas.microsoft.com/office/drawing/2014/main" id="{10FE5E0C-29E9-3E1A-6BFD-F6869DBA0DFA}"/>
              </a:ext>
            </a:extLst>
          </p:cNvPr>
          <p:cNvPicPr>
            <a:picLocks noChangeAspect="1"/>
          </p:cNvPicPr>
          <p:nvPr/>
        </p:nvPicPr>
        <p:blipFill>
          <a:blip r:embed="rId70"/>
          <a:srcRect/>
          <a:stretch/>
        </p:blipFill>
        <p:spPr>
          <a:xfrm>
            <a:off x="8545401" y="4430228"/>
            <a:ext cx="360000" cy="360000"/>
          </a:xfrm>
          <a:prstGeom prst="rect">
            <a:avLst/>
          </a:prstGeom>
        </p:spPr>
      </p:pic>
      <p:pic>
        <p:nvPicPr>
          <p:cNvPr id="201" name="Grafik 200">
            <a:extLst>
              <a:ext uri="{FF2B5EF4-FFF2-40B4-BE49-F238E27FC236}">
                <a16:creationId xmlns:a16="http://schemas.microsoft.com/office/drawing/2014/main" id="{9F089520-7672-6D94-3948-78C0153A51C8}"/>
              </a:ext>
            </a:extLst>
          </p:cNvPr>
          <p:cNvPicPr>
            <a:picLocks noChangeAspect="1"/>
          </p:cNvPicPr>
          <p:nvPr/>
        </p:nvPicPr>
        <p:blipFill>
          <a:blip r:embed="rId71"/>
          <a:srcRect/>
          <a:stretch/>
        </p:blipFill>
        <p:spPr>
          <a:xfrm>
            <a:off x="9004206" y="4430228"/>
            <a:ext cx="360000" cy="360000"/>
          </a:xfrm>
          <a:prstGeom prst="rect">
            <a:avLst/>
          </a:prstGeom>
        </p:spPr>
      </p:pic>
      <p:pic>
        <p:nvPicPr>
          <p:cNvPr id="202" name="Grafik 201">
            <a:extLst>
              <a:ext uri="{FF2B5EF4-FFF2-40B4-BE49-F238E27FC236}">
                <a16:creationId xmlns:a16="http://schemas.microsoft.com/office/drawing/2014/main" id="{FB924B34-32C7-94D0-61DC-82B04E090E24}"/>
              </a:ext>
            </a:extLst>
          </p:cNvPr>
          <p:cNvPicPr>
            <a:picLocks noChangeAspect="1"/>
          </p:cNvPicPr>
          <p:nvPr/>
        </p:nvPicPr>
        <p:blipFill>
          <a:blip r:embed="rId72"/>
          <a:srcRect/>
          <a:stretch/>
        </p:blipFill>
        <p:spPr>
          <a:xfrm>
            <a:off x="9463011" y="4430228"/>
            <a:ext cx="360000" cy="360000"/>
          </a:xfrm>
          <a:prstGeom prst="rect">
            <a:avLst/>
          </a:prstGeom>
        </p:spPr>
      </p:pic>
      <p:pic>
        <p:nvPicPr>
          <p:cNvPr id="203" name="Grafik 202">
            <a:extLst>
              <a:ext uri="{FF2B5EF4-FFF2-40B4-BE49-F238E27FC236}">
                <a16:creationId xmlns:a16="http://schemas.microsoft.com/office/drawing/2014/main" id="{3D5DFF55-D31E-83F7-CD8B-386B71656FA1}"/>
              </a:ext>
            </a:extLst>
          </p:cNvPr>
          <p:cNvPicPr>
            <a:picLocks noChangeAspect="1"/>
          </p:cNvPicPr>
          <p:nvPr/>
        </p:nvPicPr>
        <p:blipFill>
          <a:blip r:embed="rId73"/>
          <a:srcRect/>
          <a:stretch/>
        </p:blipFill>
        <p:spPr>
          <a:xfrm>
            <a:off x="9921816" y="4430228"/>
            <a:ext cx="360000" cy="360000"/>
          </a:xfrm>
          <a:prstGeom prst="rect">
            <a:avLst/>
          </a:prstGeom>
        </p:spPr>
      </p:pic>
      <p:pic>
        <p:nvPicPr>
          <p:cNvPr id="204" name="Grafik 203">
            <a:extLst>
              <a:ext uri="{FF2B5EF4-FFF2-40B4-BE49-F238E27FC236}">
                <a16:creationId xmlns:a16="http://schemas.microsoft.com/office/drawing/2014/main" id="{34E815E4-B49C-8CF8-0713-1DFEAB661DCB}"/>
              </a:ext>
            </a:extLst>
          </p:cNvPr>
          <p:cNvPicPr>
            <a:picLocks noChangeAspect="1"/>
          </p:cNvPicPr>
          <p:nvPr/>
        </p:nvPicPr>
        <p:blipFill>
          <a:blip r:embed="rId74"/>
          <a:srcRect/>
          <a:stretch/>
        </p:blipFill>
        <p:spPr>
          <a:xfrm>
            <a:off x="292318" y="4943654"/>
            <a:ext cx="360000" cy="360000"/>
          </a:xfrm>
          <a:prstGeom prst="rect">
            <a:avLst/>
          </a:prstGeom>
        </p:spPr>
      </p:pic>
      <p:pic>
        <p:nvPicPr>
          <p:cNvPr id="205" name="Grafik 204">
            <a:extLst>
              <a:ext uri="{FF2B5EF4-FFF2-40B4-BE49-F238E27FC236}">
                <a16:creationId xmlns:a16="http://schemas.microsoft.com/office/drawing/2014/main" id="{04C31DDA-5E5E-827E-1BB9-B3CA276857DB}"/>
              </a:ext>
            </a:extLst>
          </p:cNvPr>
          <p:cNvPicPr>
            <a:picLocks noChangeAspect="1"/>
          </p:cNvPicPr>
          <p:nvPr/>
        </p:nvPicPr>
        <p:blipFill>
          <a:blip r:embed="rId75"/>
          <a:srcRect/>
          <a:stretch/>
        </p:blipFill>
        <p:spPr>
          <a:xfrm>
            <a:off x="749627" y="4943654"/>
            <a:ext cx="360000" cy="360000"/>
          </a:xfrm>
          <a:prstGeom prst="rect">
            <a:avLst/>
          </a:prstGeom>
        </p:spPr>
      </p:pic>
      <p:pic>
        <p:nvPicPr>
          <p:cNvPr id="206" name="Grafik 205">
            <a:extLst>
              <a:ext uri="{FF2B5EF4-FFF2-40B4-BE49-F238E27FC236}">
                <a16:creationId xmlns:a16="http://schemas.microsoft.com/office/drawing/2014/main" id="{AA683285-B0CD-B4C7-AE49-93FF33BA5892}"/>
              </a:ext>
            </a:extLst>
          </p:cNvPr>
          <p:cNvPicPr>
            <a:picLocks noChangeAspect="1"/>
          </p:cNvPicPr>
          <p:nvPr/>
        </p:nvPicPr>
        <p:blipFill>
          <a:blip r:embed="rId76"/>
          <a:srcRect/>
          <a:stretch/>
        </p:blipFill>
        <p:spPr>
          <a:xfrm>
            <a:off x="1206936" y="4943654"/>
            <a:ext cx="360000" cy="360000"/>
          </a:xfrm>
          <a:prstGeom prst="rect">
            <a:avLst/>
          </a:prstGeom>
        </p:spPr>
      </p:pic>
      <p:pic>
        <p:nvPicPr>
          <p:cNvPr id="207" name="Grafik 206">
            <a:extLst>
              <a:ext uri="{FF2B5EF4-FFF2-40B4-BE49-F238E27FC236}">
                <a16:creationId xmlns:a16="http://schemas.microsoft.com/office/drawing/2014/main" id="{D66F6D50-ED9B-992D-28A9-682D71A28E00}"/>
              </a:ext>
            </a:extLst>
          </p:cNvPr>
          <p:cNvPicPr>
            <a:picLocks noChangeAspect="1"/>
          </p:cNvPicPr>
          <p:nvPr/>
        </p:nvPicPr>
        <p:blipFill>
          <a:blip r:embed="rId77"/>
          <a:srcRect/>
          <a:stretch/>
        </p:blipFill>
        <p:spPr>
          <a:xfrm>
            <a:off x="1664245" y="4943654"/>
            <a:ext cx="360000" cy="360000"/>
          </a:xfrm>
          <a:prstGeom prst="rect">
            <a:avLst/>
          </a:prstGeom>
        </p:spPr>
      </p:pic>
      <p:pic>
        <p:nvPicPr>
          <p:cNvPr id="208" name="Grafik 207">
            <a:extLst>
              <a:ext uri="{FF2B5EF4-FFF2-40B4-BE49-F238E27FC236}">
                <a16:creationId xmlns:a16="http://schemas.microsoft.com/office/drawing/2014/main" id="{91F0E97D-DC6A-44F7-5045-4132E441861E}"/>
              </a:ext>
            </a:extLst>
          </p:cNvPr>
          <p:cNvPicPr>
            <a:picLocks noChangeAspect="1"/>
          </p:cNvPicPr>
          <p:nvPr/>
        </p:nvPicPr>
        <p:blipFill>
          <a:blip r:embed="rId78"/>
          <a:srcRect/>
          <a:stretch/>
        </p:blipFill>
        <p:spPr>
          <a:xfrm>
            <a:off x="2121554" y="4943654"/>
            <a:ext cx="360000" cy="360000"/>
          </a:xfrm>
          <a:prstGeom prst="rect">
            <a:avLst/>
          </a:prstGeom>
        </p:spPr>
      </p:pic>
      <p:pic>
        <p:nvPicPr>
          <p:cNvPr id="209" name="Grafik 208">
            <a:extLst>
              <a:ext uri="{FF2B5EF4-FFF2-40B4-BE49-F238E27FC236}">
                <a16:creationId xmlns:a16="http://schemas.microsoft.com/office/drawing/2014/main" id="{31C78BDF-A44E-7621-C011-63FB3009F3C1}"/>
              </a:ext>
            </a:extLst>
          </p:cNvPr>
          <p:cNvPicPr>
            <a:picLocks noChangeAspect="1"/>
          </p:cNvPicPr>
          <p:nvPr/>
        </p:nvPicPr>
        <p:blipFill>
          <a:blip r:embed="rId79"/>
          <a:srcRect/>
          <a:stretch/>
        </p:blipFill>
        <p:spPr>
          <a:xfrm>
            <a:off x="2578863" y="4943654"/>
            <a:ext cx="360000" cy="360000"/>
          </a:xfrm>
          <a:prstGeom prst="rect">
            <a:avLst/>
          </a:prstGeom>
        </p:spPr>
      </p:pic>
      <p:pic>
        <p:nvPicPr>
          <p:cNvPr id="210" name="Grafik 209">
            <a:extLst>
              <a:ext uri="{FF2B5EF4-FFF2-40B4-BE49-F238E27FC236}">
                <a16:creationId xmlns:a16="http://schemas.microsoft.com/office/drawing/2014/main" id="{A3538482-DE1A-FF1B-21D0-728670AE49B9}"/>
              </a:ext>
            </a:extLst>
          </p:cNvPr>
          <p:cNvPicPr>
            <a:picLocks noChangeAspect="1"/>
          </p:cNvPicPr>
          <p:nvPr/>
        </p:nvPicPr>
        <p:blipFill>
          <a:blip r:embed="rId80"/>
          <a:srcRect/>
          <a:stretch/>
        </p:blipFill>
        <p:spPr>
          <a:xfrm>
            <a:off x="3036172" y="4943654"/>
            <a:ext cx="360000" cy="360000"/>
          </a:xfrm>
          <a:prstGeom prst="rect">
            <a:avLst/>
          </a:prstGeom>
        </p:spPr>
      </p:pic>
      <p:pic>
        <p:nvPicPr>
          <p:cNvPr id="211" name="Grafik 210">
            <a:extLst>
              <a:ext uri="{FF2B5EF4-FFF2-40B4-BE49-F238E27FC236}">
                <a16:creationId xmlns:a16="http://schemas.microsoft.com/office/drawing/2014/main" id="{B8AD21B5-2035-4E28-BA22-16D9AD129B87}"/>
              </a:ext>
            </a:extLst>
          </p:cNvPr>
          <p:cNvPicPr>
            <a:picLocks noChangeAspect="1"/>
          </p:cNvPicPr>
          <p:nvPr/>
        </p:nvPicPr>
        <p:blipFill>
          <a:blip r:embed="rId81"/>
          <a:srcRect/>
          <a:stretch/>
        </p:blipFill>
        <p:spPr>
          <a:xfrm>
            <a:off x="3493481" y="4943654"/>
            <a:ext cx="360000" cy="360000"/>
          </a:xfrm>
          <a:prstGeom prst="rect">
            <a:avLst/>
          </a:prstGeom>
        </p:spPr>
      </p:pic>
      <p:pic>
        <p:nvPicPr>
          <p:cNvPr id="212" name="Grafik 211">
            <a:extLst>
              <a:ext uri="{FF2B5EF4-FFF2-40B4-BE49-F238E27FC236}">
                <a16:creationId xmlns:a16="http://schemas.microsoft.com/office/drawing/2014/main" id="{F0E1C16C-7E9B-D89D-5E1F-6B913FFC2266}"/>
              </a:ext>
            </a:extLst>
          </p:cNvPr>
          <p:cNvPicPr>
            <a:picLocks noChangeAspect="1"/>
          </p:cNvPicPr>
          <p:nvPr/>
        </p:nvPicPr>
        <p:blipFill>
          <a:blip r:embed="rId82"/>
          <a:srcRect/>
          <a:stretch/>
        </p:blipFill>
        <p:spPr>
          <a:xfrm>
            <a:off x="3950790" y="4943654"/>
            <a:ext cx="360000" cy="360000"/>
          </a:xfrm>
          <a:prstGeom prst="rect">
            <a:avLst/>
          </a:prstGeom>
        </p:spPr>
      </p:pic>
      <p:pic>
        <p:nvPicPr>
          <p:cNvPr id="213" name="Grafik 212">
            <a:extLst>
              <a:ext uri="{FF2B5EF4-FFF2-40B4-BE49-F238E27FC236}">
                <a16:creationId xmlns:a16="http://schemas.microsoft.com/office/drawing/2014/main" id="{B5EDB774-77B8-D909-9FB9-7E38F88E9B0C}"/>
              </a:ext>
            </a:extLst>
          </p:cNvPr>
          <p:cNvPicPr>
            <a:picLocks noChangeAspect="1"/>
          </p:cNvPicPr>
          <p:nvPr/>
        </p:nvPicPr>
        <p:blipFill>
          <a:blip r:embed="rId83"/>
          <a:srcRect/>
          <a:stretch/>
        </p:blipFill>
        <p:spPr>
          <a:xfrm>
            <a:off x="4408099" y="4943654"/>
            <a:ext cx="360000" cy="360000"/>
          </a:xfrm>
          <a:prstGeom prst="rect">
            <a:avLst/>
          </a:prstGeom>
        </p:spPr>
      </p:pic>
      <p:pic>
        <p:nvPicPr>
          <p:cNvPr id="214" name="Grafik 213">
            <a:extLst>
              <a:ext uri="{FF2B5EF4-FFF2-40B4-BE49-F238E27FC236}">
                <a16:creationId xmlns:a16="http://schemas.microsoft.com/office/drawing/2014/main" id="{4426DA5C-59CA-10F6-1B7A-4418BEE68E5C}"/>
              </a:ext>
            </a:extLst>
          </p:cNvPr>
          <p:cNvPicPr>
            <a:picLocks noChangeAspect="1"/>
          </p:cNvPicPr>
          <p:nvPr/>
        </p:nvPicPr>
        <p:blipFill>
          <a:blip r:embed="rId55"/>
          <a:srcRect/>
          <a:stretch/>
        </p:blipFill>
        <p:spPr>
          <a:xfrm>
            <a:off x="4865408" y="4943654"/>
            <a:ext cx="360000" cy="360000"/>
          </a:xfrm>
          <a:prstGeom prst="rect">
            <a:avLst/>
          </a:prstGeom>
        </p:spPr>
      </p:pic>
      <p:pic>
        <p:nvPicPr>
          <p:cNvPr id="215" name="Grafik 214">
            <a:extLst>
              <a:ext uri="{FF2B5EF4-FFF2-40B4-BE49-F238E27FC236}">
                <a16:creationId xmlns:a16="http://schemas.microsoft.com/office/drawing/2014/main" id="{44F8FD1E-5DF2-1534-630A-4B0E450816BC}"/>
              </a:ext>
            </a:extLst>
          </p:cNvPr>
          <p:cNvPicPr>
            <a:picLocks noChangeAspect="1"/>
          </p:cNvPicPr>
          <p:nvPr/>
        </p:nvPicPr>
        <p:blipFill>
          <a:blip r:embed="rId84"/>
          <a:srcRect/>
          <a:stretch/>
        </p:blipFill>
        <p:spPr>
          <a:xfrm>
            <a:off x="5322717" y="4943654"/>
            <a:ext cx="360000" cy="360000"/>
          </a:xfrm>
          <a:prstGeom prst="rect">
            <a:avLst/>
          </a:prstGeom>
        </p:spPr>
      </p:pic>
      <p:pic>
        <p:nvPicPr>
          <p:cNvPr id="216" name="Grafik 215">
            <a:extLst>
              <a:ext uri="{FF2B5EF4-FFF2-40B4-BE49-F238E27FC236}">
                <a16:creationId xmlns:a16="http://schemas.microsoft.com/office/drawing/2014/main" id="{C3ABEE82-B41F-E289-42C7-D3AF69544470}"/>
              </a:ext>
            </a:extLst>
          </p:cNvPr>
          <p:cNvPicPr>
            <a:picLocks noChangeAspect="1"/>
          </p:cNvPicPr>
          <p:nvPr/>
        </p:nvPicPr>
        <p:blipFill>
          <a:blip r:embed="rId85"/>
          <a:srcRect/>
          <a:stretch/>
        </p:blipFill>
        <p:spPr>
          <a:xfrm>
            <a:off x="5780026" y="4943654"/>
            <a:ext cx="360000" cy="360000"/>
          </a:xfrm>
          <a:prstGeom prst="rect">
            <a:avLst/>
          </a:prstGeom>
        </p:spPr>
      </p:pic>
      <p:pic>
        <p:nvPicPr>
          <p:cNvPr id="217" name="Grafik 216">
            <a:extLst>
              <a:ext uri="{FF2B5EF4-FFF2-40B4-BE49-F238E27FC236}">
                <a16:creationId xmlns:a16="http://schemas.microsoft.com/office/drawing/2014/main" id="{67433AFB-2869-813D-5979-8257AF1D9DDA}"/>
              </a:ext>
            </a:extLst>
          </p:cNvPr>
          <p:cNvPicPr>
            <a:picLocks noChangeAspect="1"/>
          </p:cNvPicPr>
          <p:nvPr/>
        </p:nvPicPr>
        <p:blipFill>
          <a:blip r:embed="rId86"/>
          <a:srcRect/>
          <a:stretch/>
        </p:blipFill>
        <p:spPr>
          <a:xfrm>
            <a:off x="6237335" y="4943654"/>
            <a:ext cx="360000" cy="360000"/>
          </a:xfrm>
          <a:prstGeom prst="rect">
            <a:avLst/>
          </a:prstGeom>
        </p:spPr>
      </p:pic>
      <p:pic>
        <p:nvPicPr>
          <p:cNvPr id="218" name="Grafik 217">
            <a:extLst>
              <a:ext uri="{FF2B5EF4-FFF2-40B4-BE49-F238E27FC236}">
                <a16:creationId xmlns:a16="http://schemas.microsoft.com/office/drawing/2014/main" id="{B8925F1F-3485-AB95-DE8F-239C3748BAF6}"/>
              </a:ext>
            </a:extLst>
          </p:cNvPr>
          <p:cNvPicPr>
            <a:picLocks noChangeAspect="1"/>
          </p:cNvPicPr>
          <p:nvPr/>
        </p:nvPicPr>
        <p:blipFill>
          <a:blip r:embed="rId87"/>
          <a:srcRect/>
          <a:stretch/>
        </p:blipFill>
        <p:spPr>
          <a:xfrm>
            <a:off x="6694644" y="4943654"/>
            <a:ext cx="360000" cy="360000"/>
          </a:xfrm>
          <a:prstGeom prst="rect">
            <a:avLst/>
          </a:prstGeom>
        </p:spPr>
      </p:pic>
      <p:pic>
        <p:nvPicPr>
          <p:cNvPr id="219" name="Grafik 218">
            <a:extLst>
              <a:ext uri="{FF2B5EF4-FFF2-40B4-BE49-F238E27FC236}">
                <a16:creationId xmlns:a16="http://schemas.microsoft.com/office/drawing/2014/main" id="{905DA70A-8A74-53E8-D4AC-94A99E3DAEDC}"/>
              </a:ext>
            </a:extLst>
          </p:cNvPr>
          <p:cNvPicPr>
            <a:picLocks noChangeAspect="1"/>
          </p:cNvPicPr>
          <p:nvPr/>
        </p:nvPicPr>
        <p:blipFill>
          <a:blip r:embed="rId88"/>
          <a:srcRect/>
          <a:stretch/>
        </p:blipFill>
        <p:spPr>
          <a:xfrm>
            <a:off x="7151953" y="4943654"/>
            <a:ext cx="360000" cy="360000"/>
          </a:xfrm>
          <a:prstGeom prst="rect">
            <a:avLst/>
          </a:prstGeom>
        </p:spPr>
      </p:pic>
      <p:pic>
        <p:nvPicPr>
          <p:cNvPr id="220" name="Grafik 219">
            <a:extLst>
              <a:ext uri="{FF2B5EF4-FFF2-40B4-BE49-F238E27FC236}">
                <a16:creationId xmlns:a16="http://schemas.microsoft.com/office/drawing/2014/main" id="{B68EADC8-39F5-D371-463D-1971ABAF298B}"/>
              </a:ext>
            </a:extLst>
          </p:cNvPr>
          <p:cNvPicPr>
            <a:picLocks noChangeAspect="1"/>
          </p:cNvPicPr>
          <p:nvPr/>
        </p:nvPicPr>
        <p:blipFill>
          <a:blip r:embed="rId89"/>
          <a:srcRect/>
          <a:stretch/>
        </p:blipFill>
        <p:spPr>
          <a:xfrm>
            <a:off x="7609262" y="4943654"/>
            <a:ext cx="360000" cy="360000"/>
          </a:xfrm>
          <a:prstGeom prst="rect">
            <a:avLst/>
          </a:prstGeom>
        </p:spPr>
      </p:pic>
      <p:pic>
        <p:nvPicPr>
          <p:cNvPr id="221" name="Grafik 220">
            <a:extLst>
              <a:ext uri="{FF2B5EF4-FFF2-40B4-BE49-F238E27FC236}">
                <a16:creationId xmlns:a16="http://schemas.microsoft.com/office/drawing/2014/main" id="{F3C6AD85-D459-FFD0-753F-0A1E7617F243}"/>
              </a:ext>
            </a:extLst>
          </p:cNvPr>
          <p:cNvPicPr>
            <a:picLocks noChangeAspect="1"/>
          </p:cNvPicPr>
          <p:nvPr/>
        </p:nvPicPr>
        <p:blipFill>
          <a:blip r:embed="rId90"/>
          <a:srcRect/>
          <a:stretch/>
        </p:blipFill>
        <p:spPr>
          <a:xfrm>
            <a:off x="9438752" y="4943654"/>
            <a:ext cx="360000" cy="360000"/>
          </a:xfrm>
          <a:prstGeom prst="rect">
            <a:avLst/>
          </a:prstGeom>
        </p:spPr>
      </p:pic>
      <p:pic>
        <p:nvPicPr>
          <p:cNvPr id="222" name="Grafik 221">
            <a:extLst>
              <a:ext uri="{FF2B5EF4-FFF2-40B4-BE49-F238E27FC236}">
                <a16:creationId xmlns:a16="http://schemas.microsoft.com/office/drawing/2014/main" id="{47EBD365-CFA0-C599-554D-0E697ECAFBFD}"/>
              </a:ext>
            </a:extLst>
          </p:cNvPr>
          <p:cNvPicPr>
            <a:picLocks noChangeAspect="1"/>
          </p:cNvPicPr>
          <p:nvPr/>
        </p:nvPicPr>
        <p:blipFill>
          <a:blip r:embed="rId91"/>
          <a:srcRect/>
          <a:stretch/>
        </p:blipFill>
        <p:spPr>
          <a:xfrm>
            <a:off x="9896061" y="4943654"/>
            <a:ext cx="360000" cy="360000"/>
          </a:xfrm>
          <a:prstGeom prst="rect">
            <a:avLst/>
          </a:prstGeom>
        </p:spPr>
      </p:pic>
      <p:pic>
        <p:nvPicPr>
          <p:cNvPr id="223" name="Grafik 222">
            <a:extLst>
              <a:ext uri="{FF2B5EF4-FFF2-40B4-BE49-F238E27FC236}">
                <a16:creationId xmlns:a16="http://schemas.microsoft.com/office/drawing/2014/main" id="{A83AAD77-FDCD-9586-4B14-A4D2BAFAC7B4}"/>
              </a:ext>
            </a:extLst>
          </p:cNvPr>
          <p:cNvPicPr>
            <a:picLocks noChangeAspect="1"/>
          </p:cNvPicPr>
          <p:nvPr/>
        </p:nvPicPr>
        <p:blipFill>
          <a:blip r:embed="rId92"/>
          <a:srcRect/>
          <a:stretch/>
        </p:blipFill>
        <p:spPr>
          <a:xfrm>
            <a:off x="10353370" y="4943654"/>
            <a:ext cx="360000" cy="360000"/>
          </a:xfrm>
          <a:prstGeom prst="rect">
            <a:avLst/>
          </a:prstGeom>
        </p:spPr>
      </p:pic>
      <p:pic>
        <p:nvPicPr>
          <p:cNvPr id="224" name="Grafik 223">
            <a:extLst>
              <a:ext uri="{FF2B5EF4-FFF2-40B4-BE49-F238E27FC236}">
                <a16:creationId xmlns:a16="http://schemas.microsoft.com/office/drawing/2014/main" id="{330B8D82-3FBF-F960-11A7-AA174BD7E493}"/>
              </a:ext>
            </a:extLst>
          </p:cNvPr>
          <p:cNvPicPr>
            <a:picLocks noChangeAspect="1"/>
          </p:cNvPicPr>
          <p:nvPr/>
        </p:nvPicPr>
        <p:blipFill>
          <a:blip r:embed="rId93"/>
          <a:srcRect/>
          <a:stretch/>
        </p:blipFill>
        <p:spPr>
          <a:xfrm>
            <a:off x="10380621" y="4430228"/>
            <a:ext cx="360000" cy="360000"/>
          </a:xfrm>
          <a:prstGeom prst="rect">
            <a:avLst/>
          </a:prstGeom>
        </p:spPr>
      </p:pic>
      <p:pic>
        <p:nvPicPr>
          <p:cNvPr id="225" name="Grafik 224">
            <a:extLst>
              <a:ext uri="{FF2B5EF4-FFF2-40B4-BE49-F238E27FC236}">
                <a16:creationId xmlns:a16="http://schemas.microsoft.com/office/drawing/2014/main" id="{72804F7C-FEC1-5839-5FFF-D8FC68FE693E}"/>
              </a:ext>
            </a:extLst>
          </p:cNvPr>
          <p:cNvPicPr>
            <a:picLocks noChangeAspect="1"/>
          </p:cNvPicPr>
          <p:nvPr/>
        </p:nvPicPr>
        <p:blipFill>
          <a:blip r:embed="rId94"/>
          <a:srcRect/>
          <a:stretch/>
        </p:blipFill>
        <p:spPr>
          <a:xfrm>
            <a:off x="10810683" y="4943654"/>
            <a:ext cx="360000" cy="360000"/>
          </a:xfrm>
          <a:prstGeom prst="rect">
            <a:avLst/>
          </a:prstGeom>
        </p:spPr>
      </p:pic>
      <p:pic>
        <p:nvPicPr>
          <p:cNvPr id="226" name="Grafik 225">
            <a:extLst>
              <a:ext uri="{FF2B5EF4-FFF2-40B4-BE49-F238E27FC236}">
                <a16:creationId xmlns:a16="http://schemas.microsoft.com/office/drawing/2014/main" id="{9EE43025-4F3D-0705-0EB3-73875F7AC052}"/>
              </a:ext>
            </a:extLst>
          </p:cNvPr>
          <p:cNvPicPr>
            <a:picLocks noChangeAspect="1"/>
          </p:cNvPicPr>
          <p:nvPr/>
        </p:nvPicPr>
        <p:blipFill>
          <a:blip r:embed="rId95"/>
          <a:srcRect/>
          <a:stretch/>
        </p:blipFill>
        <p:spPr>
          <a:xfrm>
            <a:off x="1203325" y="5469881"/>
            <a:ext cx="360000" cy="360000"/>
          </a:xfrm>
          <a:prstGeom prst="rect">
            <a:avLst/>
          </a:prstGeom>
        </p:spPr>
      </p:pic>
      <p:pic>
        <p:nvPicPr>
          <p:cNvPr id="227" name="Grafik 226">
            <a:extLst>
              <a:ext uri="{FF2B5EF4-FFF2-40B4-BE49-F238E27FC236}">
                <a16:creationId xmlns:a16="http://schemas.microsoft.com/office/drawing/2014/main" id="{215556ED-CD23-2F8E-6DB3-F4FAEE50EE7B}"/>
              </a:ext>
            </a:extLst>
          </p:cNvPr>
          <p:cNvPicPr>
            <a:picLocks noChangeAspect="1"/>
          </p:cNvPicPr>
          <p:nvPr/>
        </p:nvPicPr>
        <p:blipFill>
          <a:blip r:embed="rId96"/>
          <a:srcRect/>
          <a:stretch/>
        </p:blipFill>
        <p:spPr>
          <a:xfrm>
            <a:off x="1663724" y="5469881"/>
            <a:ext cx="360000" cy="360000"/>
          </a:xfrm>
          <a:prstGeom prst="rect">
            <a:avLst/>
          </a:prstGeom>
        </p:spPr>
      </p:pic>
      <p:pic>
        <p:nvPicPr>
          <p:cNvPr id="228" name="Grafik 227">
            <a:extLst>
              <a:ext uri="{FF2B5EF4-FFF2-40B4-BE49-F238E27FC236}">
                <a16:creationId xmlns:a16="http://schemas.microsoft.com/office/drawing/2014/main" id="{9450CAF2-7A11-07AB-78D6-2ADD126D0694}"/>
              </a:ext>
            </a:extLst>
          </p:cNvPr>
          <p:cNvPicPr>
            <a:picLocks noChangeAspect="1"/>
          </p:cNvPicPr>
          <p:nvPr/>
        </p:nvPicPr>
        <p:blipFill>
          <a:blip r:embed="rId97"/>
          <a:srcRect/>
          <a:stretch/>
        </p:blipFill>
        <p:spPr>
          <a:xfrm>
            <a:off x="2124123" y="5469881"/>
            <a:ext cx="360000" cy="360000"/>
          </a:xfrm>
          <a:prstGeom prst="rect">
            <a:avLst/>
          </a:prstGeom>
        </p:spPr>
      </p:pic>
      <p:pic>
        <p:nvPicPr>
          <p:cNvPr id="229" name="Grafik 228">
            <a:extLst>
              <a:ext uri="{FF2B5EF4-FFF2-40B4-BE49-F238E27FC236}">
                <a16:creationId xmlns:a16="http://schemas.microsoft.com/office/drawing/2014/main" id="{921783B3-F30C-B86C-4488-25242811981E}"/>
              </a:ext>
            </a:extLst>
          </p:cNvPr>
          <p:cNvPicPr>
            <a:picLocks noChangeAspect="1"/>
          </p:cNvPicPr>
          <p:nvPr/>
        </p:nvPicPr>
        <p:blipFill>
          <a:blip r:embed="rId98"/>
          <a:srcRect/>
          <a:stretch/>
        </p:blipFill>
        <p:spPr>
          <a:xfrm>
            <a:off x="2584522" y="5469881"/>
            <a:ext cx="360000" cy="360000"/>
          </a:xfrm>
          <a:prstGeom prst="rect">
            <a:avLst/>
          </a:prstGeom>
        </p:spPr>
      </p:pic>
      <p:pic>
        <p:nvPicPr>
          <p:cNvPr id="230" name="Grafik 229">
            <a:extLst>
              <a:ext uri="{FF2B5EF4-FFF2-40B4-BE49-F238E27FC236}">
                <a16:creationId xmlns:a16="http://schemas.microsoft.com/office/drawing/2014/main" id="{5AFF74AB-78F3-FF1A-2C76-BC3F744A29E1}"/>
              </a:ext>
            </a:extLst>
          </p:cNvPr>
          <p:cNvPicPr>
            <a:picLocks noChangeAspect="1"/>
          </p:cNvPicPr>
          <p:nvPr/>
        </p:nvPicPr>
        <p:blipFill>
          <a:blip r:embed="rId99"/>
          <a:srcRect/>
          <a:stretch/>
        </p:blipFill>
        <p:spPr>
          <a:xfrm>
            <a:off x="3044921" y="5469881"/>
            <a:ext cx="360000" cy="360000"/>
          </a:xfrm>
          <a:prstGeom prst="rect">
            <a:avLst/>
          </a:prstGeom>
        </p:spPr>
      </p:pic>
      <p:pic>
        <p:nvPicPr>
          <p:cNvPr id="231" name="Grafik 230">
            <a:extLst>
              <a:ext uri="{FF2B5EF4-FFF2-40B4-BE49-F238E27FC236}">
                <a16:creationId xmlns:a16="http://schemas.microsoft.com/office/drawing/2014/main" id="{29F8F059-3400-1E09-4D40-8F9037CEBD67}"/>
              </a:ext>
            </a:extLst>
          </p:cNvPr>
          <p:cNvPicPr>
            <a:picLocks noChangeAspect="1"/>
          </p:cNvPicPr>
          <p:nvPr/>
        </p:nvPicPr>
        <p:blipFill>
          <a:blip r:embed="rId100"/>
          <a:srcRect/>
          <a:stretch/>
        </p:blipFill>
        <p:spPr>
          <a:xfrm flipH="1">
            <a:off x="3505320" y="5469881"/>
            <a:ext cx="360000" cy="360000"/>
          </a:xfrm>
          <a:prstGeom prst="rect">
            <a:avLst/>
          </a:prstGeom>
        </p:spPr>
      </p:pic>
      <p:pic>
        <p:nvPicPr>
          <p:cNvPr id="232" name="Grafik 231">
            <a:extLst>
              <a:ext uri="{FF2B5EF4-FFF2-40B4-BE49-F238E27FC236}">
                <a16:creationId xmlns:a16="http://schemas.microsoft.com/office/drawing/2014/main" id="{DE8120CB-BBB6-66E7-8708-C855668BA51C}"/>
              </a:ext>
            </a:extLst>
          </p:cNvPr>
          <p:cNvPicPr>
            <a:picLocks noChangeAspect="1"/>
          </p:cNvPicPr>
          <p:nvPr/>
        </p:nvPicPr>
        <p:blipFill>
          <a:blip r:embed="rId101"/>
          <a:srcRect/>
          <a:stretch/>
        </p:blipFill>
        <p:spPr>
          <a:xfrm>
            <a:off x="3965719" y="5469881"/>
            <a:ext cx="360000" cy="360000"/>
          </a:xfrm>
          <a:prstGeom prst="rect">
            <a:avLst/>
          </a:prstGeom>
        </p:spPr>
      </p:pic>
      <p:pic>
        <p:nvPicPr>
          <p:cNvPr id="233" name="Grafik 232">
            <a:extLst>
              <a:ext uri="{FF2B5EF4-FFF2-40B4-BE49-F238E27FC236}">
                <a16:creationId xmlns:a16="http://schemas.microsoft.com/office/drawing/2014/main" id="{90861CED-2AA0-8C61-28C2-CB05D58C249B}"/>
              </a:ext>
            </a:extLst>
          </p:cNvPr>
          <p:cNvPicPr>
            <a:picLocks noChangeAspect="1"/>
          </p:cNvPicPr>
          <p:nvPr/>
        </p:nvPicPr>
        <p:blipFill>
          <a:blip r:embed="rId102"/>
          <a:srcRect/>
          <a:stretch/>
        </p:blipFill>
        <p:spPr>
          <a:xfrm>
            <a:off x="4426118" y="5469881"/>
            <a:ext cx="360000" cy="360000"/>
          </a:xfrm>
          <a:prstGeom prst="rect">
            <a:avLst/>
          </a:prstGeom>
        </p:spPr>
      </p:pic>
      <p:pic>
        <p:nvPicPr>
          <p:cNvPr id="234" name="Grafik 233">
            <a:extLst>
              <a:ext uri="{FF2B5EF4-FFF2-40B4-BE49-F238E27FC236}">
                <a16:creationId xmlns:a16="http://schemas.microsoft.com/office/drawing/2014/main" id="{A20B2F51-4091-B911-F7A2-35A31002D1BC}"/>
              </a:ext>
            </a:extLst>
          </p:cNvPr>
          <p:cNvPicPr>
            <a:picLocks noChangeAspect="1"/>
          </p:cNvPicPr>
          <p:nvPr/>
        </p:nvPicPr>
        <p:blipFill>
          <a:blip r:embed="rId103"/>
          <a:srcRect/>
          <a:stretch/>
        </p:blipFill>
        <p:spPr>
          <a:xfrm flipH="1">
            <a:off x="4886517" y="5469881"/>
            <a:ext cx="360000" cy="360000"/>
          </a:xfrm>
          <a:prstGeom prst="rect">
            <a:avLst/>
          </a:prstGeom>
        </p:spPr>
      </p:pic>
      <p:pic>
        <p:nvPicPr>
          <p:cNvPr id="235" name="Grafik 234">
            <a:extLst>
              <a:ext uri="{FF2B5EF4-FFF2-40B4-BE49-F238E27FC236}">
                <a16:creationId xmlns:a16="http://schemas.microsoft.com/office/drawing/2014/main" id="{A1983448-8F89-3F3E-7A47-D934B028A7A0}"/>
              </a:ext>
            </a:extLst>
          </p:cNvPr>
          <p:cNvPicPr>
            <a:picLocks noChangeAspect="1"/>
          </p:cNvPicPr>
          <p:nvPr/>
        </p:nvPicPr>
        <p:blipFill>
          <a:blip r:embed="rId104"/>
          <a:srcRect/>
          <a:stretch/>
        </p:blipFill>
        <p:spPr>
          <a:xfrm flipH="1">
            <a:off x="5346916" y="5469881"/>
            <a:ext cx="360000" cy="360000"/>
          </a:xfrm>
          <a:prstGeom prst="rect">
            <a:avLst/>
          </a:prstGeom>
        </p:spPr>
      </p:pic>
      <p:pic>
        <p:nvPicPr>
          <p:cNvPr id="236" name="Grafik 235">
            <a:extLst>
              <a:ext uri="{FF2B5EF4-FFF2-40B4-BE49-F238E27FC236}">
                <a16:creationId xmlns:a16="http://schemas.microsoft.com/office/drawing/2014/main" id="{0530C5BA-A716-056C-640E-26992B70867A}"/>
              </a:ext>
            </a:extLst>
          </p:cNvPr>
          <p:cNvPicPr>
            <a:picLocks noChangeAspect="1"/>
          </p:cNvPicPr>
          <p:nvPr/>
        </p:nvPicPr>
        <p:blipFill>
          <a:blip r:embed="rId105"/>
          <a:srcRect/>
          <a:stretch/>
        </p:blipFill>
        <p:spPr>
          <a:xfrm>
            <a:off x="5807315" y="5469881"/>
            <a:ext cx="360000" cy="360000"/>
          </a:xfrm>
          <a:prstGeom prst="rect">
            <a:avLst/>
          </a:prstGeom>
        </p:spPr>
      </p:pic>
      <p:pic>
        <p:nvPicPr>
          <p:cNvPr id="237" name="Grafik 236">
            <a:extLst>
              <a:ext uri="{FF2B5EF4-FFF2-40B4-BE49-F238E27FC236}">
                <a16:creationId xmlns:a16="http://schemas.microsoft.com/office/drawing/2014/main" id="{CFB4E118-99E1-54FF-DE4F-75CA81399AB3}"/>
              </a:ext>
            </a:extLst>
          </p:cNvPr>
          <p:cNvPicPr>
            <a:picLocks noChangeAspect="1"/>
          </p:cNvPicPr>
          <p:nvPr/>
        </p:nvPicPr>
        <p:blipFill>
          <a:blip r:embed="rId105"/>
          <a:srcRect/>
          <a:stretch/>
        </p:blipFill>
        <p:spPr>
          <a:xfrm>
            <a:off x="6267714" y="5469881"/>
            <a:ext cx="360000" cy="360000"/>
          </a:xfrm>
          <a:prstGeom prst="rect">
            <a:avLst/>
          </a:prstGeom>
        </p:spPr>
      </p:pic>
      <p:pic>
        <p:nvPicPr>
          <p:cNvPr id="238" name="Grafik 237">
            <a:extLst>
              <a:ext uri="{FF2B5EF4-FFF2-40B4-BE49-F238E27FC236}">
                <a16:creationId xmlns:a16="http://schemas.microsoft.com/office/drawing/2014/main" id="{4490A1D3-FA59-CDAB-DE17-D0C2BA9BF2E0}"/>
              </a:ext>
            </a:extLst>
          </p:cNvPr>
          <p:cNvPicPr>
            <a:picLocks noChangeAspect="1"/>
          </p:cNvPicPr>
          <p:nvPr/>
        </p:nvPicPr>
        <p:blipFill>
          <a:blip r:embed="rId106"/>
          <a:srcRect/>
          <a:stretch/>
        </p:blipFill>
        <p:spPr>
          <a:xfrm>
            <a:off x="6728113" y="5469881"/>
            <a:ext cx="360000" cy="360000"/>
          </a:xfrm>
          <a:prstGeom prst="rect">
            <a:avLst/>
          </a:prstGeom>
        </p:spPr>
      </p:pic>
      <p:pic>
        <p:nvPicPr>
          <p:cNvPr id="239" name="Grafik 238">
            <a:extLst>
              <a:ext uri="{FF2B5EF4-FFF2-40B4-BE49-F238E27FC236}">
                <a16:creationId xmlns:a16="http://schemas.microsoft.com/office/drawing/2014/main" id="{187133D0-F26D-054C-7E9C-0C6453E9ABBE}"/>
              </a:ext>
            </a:extLst>
          </p:cNvPr>
          <p:cNvPicPr>
            <a:picLocks noChangeAspect="1"/>
          </p:cNvPicPr>
          <p:nvPr/>
        </p:nvPicPr>
        <p:blipFill>
          <a:blip r:embed="rId107"/>
          <a:srcRect/>
          <a:stretch/>
        </p:blipFill>
        <p:spPr>
          <a:xfrm>
            <a:off x="7188512" y="5469881"/>
            <a:ext cx="360000" cy="360000"/>
          </a:xfrm>
          <a:prstGeom prst="rect">
            <a:avLst/>
          </a:prstGeom>
        </p:spPr>
      </p:pic>
      <p:pic>
        <p:nvPicPr>
          <p:cNvPr id="240" name="Grafik 239">
            <a:extLst>
              <a:ext uri="{FF2B5EF4-FFF2-40B4-BE49-F238E27FC236}">
                <a16:creationId xmlns:a16="http://schemas.microsoft.com/office/drawing/2014/main" id="{83797A6D-9497-C76F-2E8C-3DB2D67A966D}"/>
              </a:ext>
            </a:extLst>
          </p:cNvPr>
          <p:cNvPicPr>
            <a:picLocks noChangeAspect="1"/>
          </p:cNvPicPr>
          <p:nvPr/>
        </p:nvPicPr>
        <p:blipFill>
          <a:blip r:embed="rId108"/>
          <a:srcRect/>
          <a:stretch/>
        </p:blipFill>
        <p:spPr>
          <a:xfrm>
            <a:off x="7648911" y="5469881"/>
            <a:ext cx="360000" cy="360000"/>
          </a:xfrm>
          <a:prstGeom prst="rect">
            <a:avLst/>
          </a:prstGeom>
        </p:spPr>
      </p:pic>
      <p:pic>
        <p:nvPicPr>
          <p:cNvPr id="241" name="Grafik 240">
            <a:extLst>
              <a:ext uri="{FF2B5EF4-FFF2-40B4-BE49-F238E27FC236}">
                <a16:creationId xmlns:a16="http://schemas.microsoft.com/office/drawing/2014/main" id="{605F39D1-7CC5-91B8-F7A4-D81E68F0D103}"/>
              </a:ext>
            </a:extLst>
          </p:cNvPr>
          <p:cNvPicPr>
            <a:picLocks noChangeAspect="1"/>
          </p:cNvPicPr>
          <p:nvPr/>
        </p:nvPicPr>
        <p:blipFill>
          <a:blip r:embed="rId109"/>
          <a:srcRect/>
          <a:stretch/>
        </p:blipFill>
        <p:spPr>
          <a:xfrm>
            <a:off x="8109310" y="5469881"/>
            <a:ext cx="360000" cy="360000"/>
          </a:xfrm>
          <a:prstGeom prst="rect">
            <a:avLst/>
          </a:prstGeom>
        </p:spPr>
      </p:pic>
      <p:pic>
        <p:nvPicPr>
          <p:cNvPr id="242" name="Grafik 241">
            <a:extLst>
              <a:ext uri="{FF2B5EF4-FFF2-40B4-BE49-F238E27FC236}">
                <a16:creationId xmlns:a16="http://schemas.microsoft.com/office/drawing/2014/main" id="{03684BC3-2D2C-F352-6FB0-654D4C70DE0A}"/>
              </a:ext>
            </a:extLst>
          </p:cNvPr>
          <p:cNvPicPr>
            <a:picLocks noChangeAspect="1"/>
          </p:cNvPicPr>
          <p:nvPr/>
        </p:nvPicPr>
        <p:blipFill>
          <a:blip r:embed="rId110"/>
          <a:srcRect/>
          <a:stretch/>
        </p:blipFill>
        <p:spPr>
          <a:xfrm>
            <a:off x="8569709" y="5469881"/>
            <a:ext cx="360000" cy="360000"/>
          </a:xfrm>
          <a:prstGeom prst="rect">
            <a:avLst/>
          </a:prstGeom>
        </p:spPr>
      </p:pic>
      <p:pic>
        <p:nvPicPr>
          <p:cNvPr id="243" name="Grafik 242">
            <a:extLst>
              <a:ext uri="{FF2B5EF4-FFF2-40B4-BE49-F238E27FC236}">
                <a16:creationId xmlns:a16="http://schemas.microsoft.com/office/drawing/2014/main" id="{C3A59702-ADB5-5988-DC55-F9CF5BF814EE}"/>
              </a:ext>
            </a:extLst>
          </p:cNvPr>
          <p:cNvPicPr>
            <a:picLocks noChangeAspect="1"/>
          </p:cNvPicPr>
          <p:nvPr/>
        </p:nvPicPr>
        <p:blipFill>
          <a:blip r:embed="rId111"/>
          <a:srcRect/>
          <a:stretch/>
        </p:blipFill>
        <p:spPr>
          <a:xfrm flipH="1">
            <a:off x="9030108" y="5469881"/>
            <a:ext cx="360000" cy="360000"/>
          </a:xfrm>
          <a:prstGeom prst="rect">
            <a:avLst/>
          </a:prstGeom>
        </p:spPr>
      </p:pic>
      <p:pic>
        <p:nvPicPr>
          <p:cNvPr id="244" name="Grafik 243">
            <a:extLst>
              <a:ext uri="{FF2B5EF4-FFF2-40B4-BE49-F238E27FC236}">
                <a16:creationId xmlns:a16="http://schemas.microsoft.com/office/drawing/2014/main" id="{74E56C0A-EA06-132F-7B97-F8375BE944B1}"/>
              </a:ext>
            </a:extLst>
          </p:cNvPr>
          <p:cNvPicPr>
            <a:picLocks noChangeAspect="1"/>
          </p:cNvPicPr>
          <p:nvPr/>
        </p:nvPicPr>
        <p:blipFill>
          <a:blip r:embed="rId112"/>
          <a:srcRect/>
          <a:stretch/>
        </p:blipFill>
        <p:spPr>
          <a:xfrm flipH="1">
            <a:off x="9490507" y="5469881"/>
            <a:ext cx="360000" cy="360000"/>
          </a:xfrm>
          <a:prstGeom prst="rect">
            <a:avLst/>
          </a:prstGeom>
        </p:spPr>
      </p:pic>
      <p:pic>
        <p:nvPicPr>
          <p:cNvPr id="245" name="Grafik 244">
            <a:extLst>
              <a:ext uri="{FF2B5EF4-FFF2-40B4-BE49-F238E27FC236}">
                <a16:creationId xmlns:a16="http://schemas.microsoft.com/office/drawing/2014/main" id="{C4C3A41A-C01E-5294-93B4-69A430C5C6F1}"/>
              </a:ext>
            </a:extLst>
          </p:cNvPr>
          <p:cNvPicPr>
            <a:picLocks noChangeAspect="1"/>
          </p:cNvPicPr>
          <p:nvPr/>
        </p:nvPicPr>
        <p:blipFill>
          <a:blip r:embed="rId113"/>
          <a:srcRect/>
          <a:stretch/>
        </p:blipFill>
        <p:spPr>
          <a:xfrm flipH="1">
            <a:off x="9950906" y="5469881"/>
            <a:ext cx="360000" cy="360000"/>
          </a:xfrm>
          <a:prstGeom prst="rect">
            <a:avLst/>
          </a:prstGeom>
        </p:spPr>
      </p:pic>
      <p:pic>
        <p:nvPicPr>
          <p:cNvPr id="246" name="Grafik 245">
            <a:extLst>
              <a:ext uri="{FF2B5EF4-FFF2-40B4-BE49-F238E27FC236}">
                <a16:creationId xmlns:a16="http://schemas.microsoft.com/office/drawing/2014/main" id="{E4B9E4BC-255D-D3C5-0151-27DADD2D3BE0}"/>
              </a:ext>
            </a:extLst>
          </p:cNvPr>
          <p:cNvPicPr>
            <a:picLocks noChangeAspect="1"/>
          </p:cNvPicPr>
          <p:nvPr/>
        </p:nvPicPr>
        <p:blipFill>
          <a:blip r:embed="rId114"/>
          <a:srcRect/>
          <a:stretch/>
        </p:blipFill>
        <p:spPr>
          <a:xfrm flipH="1">
            <a:off x="10839427" y="4430228"/>
            <a:ext cx="360000" cy="360000"/>
          </a:xfrm>
          <a:prstGeom prst="rect">
            <a:avLst/>
          </a:prstGeom>
        </p:spPr>
      </p:pic>
      <p:pic>
        <p:nvPicPr>
          <p:cNvPr id="247" name="Grafik 246">
            <a:extLst>
              <a:ext uri="{FF2B5EF4-FFF2-40B4-BE49-F238E27FC236}">
                <a16:creationId xmlns:a16="http://schemas.microsoft.com/office/drawing/2014/main" id="{DC0511E0-41B0-9AE3-AAE2-81B0F5D6E026}"/>
              </a:ext>
            </a:extLst>
          </p:cNvPr>
          <p:cNvPicPr>
            <a:picLocks noChangeAspect="1"/>
          </p:cNvPicPr>
          <p:nvPr/>
        </p:nvPicPr>
        <p:blipFill>
          <a:blip r:embed="rId115"/>
          <a:srcRect/>
          <a:stretch/>
        </p:blipFill>
        <p:spPr>
          <a:xfrm>
            <a:off x="2056121" y="2253878"/>
            <a:ext cx="324000" cy="324000"/>
          </a:xfrm>
          <a:prstGeom prst="rect">
            <a:avLst/>
          </a:prstGeom>
        </p:spPr>
      </p:pic>
      <p:pic>
        <p:nvPicPr>
          <p:cNvPr id="5" name="Grafik 4">
            <a:extLst>
              <a:ext uri="{FF2B5EF4-FFF2-40B4-BE49-F238E27FC236}">
                <a16:creationId xmlns:a16="http://schemas.microsoft.com/office/drawing/2014/main" id="{1EE051DE-4215-F2FF-1905-92E164FE041A}"/>
              </a:ext>
            </a:extLst>
          </p:cNvPr>
          <p:cNvPicPr>
            <a:picLocks noChangeAspect="1"/>
          </p:cNvPicPr>
          <p:nvPr/>
        </p:nvPicPr>
        <p:blipFill>
          <a:blip r:embed="rId116">
            <a:extLst>
              <a:ext uri="{96DAC541-7B7A-43D3-8B79-37D633B846F1}">
                <asvg:svgBlip xmlns:asvg="http://schemas.microsoft.com/office/drawing/2016/SVG/main" r:embed="rId117"/>
              </a:ext>
            </a:extLst>
          </a:blip>
          <a:stretch>
            <a:fillRect/>
          </a:stretch>
        </p:blipFill>
        <p:spPr>
          <a:xfrm rot="20792127">
            <a:off x="4631211" y="1268367"/>
            <a:ext cx="333375" cy="247650"/>
          </a:xfrm>
          <a:prstGeom prst="rect">
            <a:avLst/>
          </a:prstGeom>
        </p:spPr>
      </p:pic>
      <p:sp>
        <p:nvSpPr>
          <p:cNvPr id="7" name="object 7">
            <a:extLst>
              <a:ext uri="{FF2B5EF4-FFF2-40B4-BE49-F238E27FC236}">
                <a16:creationId xmlns:a16="http://schemas.microsoft.com/office/drawing/2014/main" id="{6F955EC0-D0E4-7BE4-EB27-58DEEBF9E81B}"/>
              </a:ext>
            </a:extLst>
          </p:cNvPr>
          <p:cNvSpPr txBox="1"/>
          <p:nvPr/>
        </p:nvSpPr>
        <p:spPr>
          <a:xfrm>
            <a:off x="4618692" y="79935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rgbClr val="EE7F00"/>
                </a:solidFill>
                <a:latin typeface="Arial" panose="020B0604020202020204" pitchFamily="34" charset="0"/>
                <a:cs typeface="Arial" panose="020B0604020202020204" pitchFamily="34" charset="0"/>
              </a:rPr>
              <a:t>Nachhaltigkeit</a:t>
            </a:r>
            <a:endParaRPr sz="1600" b="1" dirty="0">
              <a:solidFill>
                <a:srgbClr val="EE7F00"/>
              </a:solidFill>
              <a:latin typeface="Arial" panose="020B0604020202020204" pitchFamily="34" charset="0"/>
              <a:cs typeface="Arial" panose="020B0604020202020204" pitchFamily="34" charset="0"/>
            </a:endParaRPr>
          </a:p>
        </p:txBody>
      </p:sp>
      <p:pic>
        <p:nvPicPr>
          <p:cNvPr id="9" name="Grafik 8">
            <a:extLst>
              <a:ext uri="{FF2B5EF4-FFF2-40B4-BE49-F238E27FC236}">
                <a16:creationId xmlns:a16="http://schemas.microsoft.com/office/drawing/2014/main" id="{F3077B76-F3F8-ED54-3E30-9714479C3B1B}"/>
              </a:ext>
            </a:extLst>
          </p:cNvPr>
          <p:cNvPicPr>
            <a:picLocks noChangeAspect="1"/>
          </p:cNvPicPr>
          <p:nvPr/>
        </p:nvPicPr>
        <p:blipFill>
          <a:blip r:embed="rId118"/>
          <a:srcRect/>
          <a:stretch/>
        </p:blipFill>
        <p:spPr>
          <a:xfrm>
            <a:off x="8523880" y="4943654"/>
            <a:ext cx="360000" cy="360000"/>
          </a:xfrm>
          <a:prstGeom prst="rect">
            <a:avLst/>
          </a:prstGeom>
        </p:spPr>
      </p:pic>
      <p:pic>
        <p:nvPicPr>
          <p:cNvPr id="16" name="Grafik 15">
            <a:extLst>
              <a:ext uri="{FF2B5EF4-FFF2-40B4-BE49-F238E27FC236}">
                <a16:creationId xmlns:a16="http://schemas.microsoft.com/office/drawing/2014/main" id="{E4B2198D-8B1B-0D44-296A-21AA69D6CFC0}"/>
              </a:ext>
            </a:extLst>
          </p:cNvPr>
          <p:cNvPicPr>
            <a:picLocks noChangeAspect="1"/>
          </p:cNvPicPr>
          <p:nvPr/>
        </p:nvPicPr>
        <p:blipFill>
          <a:blip r:embed="rId119">
            <a:extLst>
              <a:ext uri="{96DAC541-7B7A-43D3-8B79-37D633B846F1}">
                <asvg:svgBlip xmlns:asvg="http://schemas.microsoft.com/office/drawing/2016/SVG/main" r:embed="rId120"/>
              </a:ext>
            </a:extLst>
          </a:blip>
          <a:stretch>
            <a:fillRect/>
          </a:stretch>
        </p:blipFill>
        <p:spPr>
          <a:xfrm>
            <a:off x="10411299" y="5469881"/>
            <a:ext cx="360000" cy="360000"/>
          </a:xfrm>
          <a:prstGeom prst="rect">
            <a:avLst/>
          </a:prstGeom>
        </p:spPr>
      </p:pic>
      <p:pic>
        <p:nvPicPr>
          <p:cNvPr id="18" name="Grafik 17">
            <a:extLst>
              <a:ext uri="{FF2B5EF4-FFF2-40B4-BE49-F238E27FC236}">
                <a16:creationId xmlns:a16="http://schemas.microsoft.com/office/drawing/2014/main" id="{41F880BB-7B96-5F05-209B-A4574CC42688}"/>
              </a:ext>
            </a:extLst>
          </p:cNvPr>
          <p:cNvPicPr>
            <a:picLocks noChangeAspect="1"/>
          </p:cNvPicPr>
          <p:nvPr/>
        </p:nvPicPr>
        <p:blipFill>
          <a:blip r:embed="rId121">
            <a:extLst>
              <a:ext uri="{96DAC541-7B7A-43D3-8B79-37D633B846F1}">
                <asvg:svgBlip xmlns:asvg="http://schemas.microsoft.com/office/drawing/2016/SVG/main" r:embed="rId122"/>
              </a:ext>
            </a:extLst>
          </a:blip>
          <a:stretch>
            <a:fillRect/>
          </a:stretch>
        </p:blipFill>
        <p:spPr>
          <a:xfrm>
            <a:off x="8981189" y="5005156"/>
            <a:ext cx="360254" cy="298498"/>
          </a:xfrm>
          <a:prstGeom prst="rect">
            <a:avLst/>
          </a:prstGeom>
        </p:spPr>
      </p:pic>
      <p:pic>
        <p:nvPicPr>
          <p:cNvPr id="51" name="Grafik 50">
            <a:extLst>
              <a:ext uri="{FF2B5EF4-FFF2-40B4-BE49-F238E27FC236}">
                <a16:creationId xmlns:a16="http://schemas.microsoft.com/office/drawing/2014/main" id="{FC32D6AD-CEE5-0477-0107-D3D3D3F25F1A}"/>
              </a:ext>
            </a:extLst>
          </p:cNvPr>
          <p:cNvPicPr>
            <a:picLocks noChangeAspect="1"/>
          </p:cNvPicPr>
          <p:nvPr/>
        </p:nvPicPr>
        <p:blipFill>
          <a:blip r:embed="rId123"/>
          <a:srcRect/>
          <a:stretch/>
        </p:blipFill>
        <p:spPr>
          <a:xfrm>
            <a:off x="8066571" y="4934601"/>
            <a:ext cx="360000" cy="360000"/>
          </a:xfrm>
          <a:prstGeom prst="rect">
            <a:avLst/>
          </a:prstGeom>
        </p:spPr>
      </p:pic>
    </p:spTree>
    <p:extLst>
      <p:ext uri="{BB962C8B-B14F-4D97-AF65-F5344CB8AC3E}">
        <p14:creationId xmlns:p14="http://schemas.microsoft.com/office/powerpoint/2010/main" val="167387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68B77A08-1741-EEE2-C8CE-05B10C387552}"/>
              </a:ext>
            </a:extLst>
          </p:cNvPr>
          <p:cNvPicPr>
            <a:picLocks noChangeAspect="1"/>
          </p:cNvPicPr>
          <p:nvPr>
            <p:custDataLst>
              <p:tags r:id="rId1"/>
            </p:custDataLst>
          </p:nvPr>
        </p:nvPicPr>
        <p:blipFill>
          <a:blip r:embed="rId4" cstate="print">
            <a:biLevel thresh="50000"/>
            <a:extLst>
              <a:ext uri="{28A0092B-C50C-407E-A947-70E740481C1C}">
                <a14:useLocalDpi xmlns:a14="http://schemas.microsoft.com/office/drawing/2010/main"/>
              </a:ext>
            </a:extLst>
          </a:blip>
          <a:stretch>
            <a:fillRect/>
          </a:stretch>
        </p:blipFill>
        <p:spPr bwMode="gray">
          <a:xfrm>
            <a:off x="10364400" y="216000"/>
            <a:ext cx="1560581" cy="292164"/>
          </a:xfrm>
          <a:prstGeom prst="rect">
            <a:avLst/>
          </a:prstGeom>
        </p:spPr>
      </p:pic>
      <p:sp>
        <p:nvSpPr>
          <p:cNvPr id="11" name="Fußzeilenplatzhalter 10">
            <a:extLst>
              <a:ext uri="{FF2B5EF4-FFF2-40B4-BE49-F238E27FC236}">
                <a16:creationId xmlns:a16="http://schemas.microsoft.com/office/drawing/2014/main" id="{8C138CAF-9E08-AB80-AEC2-816802AA9200}"/>
              </a:ext>
            </a:extLst>
          </p:cNvPr>
          <p:cNvSpPr>
            <a:spLocks noGrp="1"/>
          </p:cNvSpPr>
          <p:nvPr>
            <p:ph type="ftr" sz="quarter" idx="10"/>
          </p:nvPr>
        </p:nvSpPr>
        <p:spPr/>
        <p:txBody>
          <a:bodyPr/>
          <a:lstStyle/>
          <a:p>
            <a:r>
              <a:rPr lang="de-DE" dirty="0">
                <a:solidFill>
                  <a:schemeClr val="bg1"/>
                </a:solidFill>
              </a:rPr>
              <a:t>Name des Autors | Name der Präsentation</a:t>
            </a:r>
          </a:p>
        </p:txBody>
      </p:sp>
      <p:sp>
        <p:nvSpPr>
          <p:cNvPr id="2" name="Titel 1"/>
          <p:cNvSpPr>
            <a:spLocks noGrp="1"/>
          </p:cNvSpPr>
          <p:nvPr>
            <p:ph type="title"/>
          </p:nvPr>
        </p:nvSpPr>
        <p:spPr/>
        <p:txBody>
          <a:bodyPr/>
          <a:lstStyle/>
          <a:p>
            <a:r>
              <a:rPr lang="de-DE" dirty="0">
                <a:solidFill>
                  <a:schemeClr val="bg1"/>
                </a:solidFill>
                <a:latin typeface="Arial" panose="020B0604020202020204" pitchFamily="34" charset="0"/>
                <a:cs typeface="Arial" panose="020B0604020202020204" pitchFamily="34" charset="0"/>
              </a:rPr>
              <a:t>Icons weiß</a:t>
            </a:r>
          </a:p>
        </p:txBody>
      </p:sp>
      <p:sp>
        <p:nvSpPr>
          <p:cNvPr id="7" name="Textplatzhalter 6">
            <a:extLst>
              <a:ext uri="{FF2B5EF4-FFF2-40B4-BE49-F238E27FC236}">
                <a16:creationId xmlns:a16="http://schemas.microsoft.com/office/drawing/2014/main" id="{D7F69DD3-3459-C3CD-3717-9AAD97CDAD32}"/>
              </a:ext>
            </a:extLst>
          </p:cNvPr>
          <p:cNvSpPr>
            <a:spLocks noGrp="1"/>
          </p:cNvSpPr>
          <p:nvPr>
            <p:ph type="body" sz="quarter" idx="17"/>
          </p:nvPr>
        </p:nvSpPr>
        <p:spPr/>
        <p:txBody>
          <a:bodyPr/>
          <a:lstStyle/>
          <a:p>
            <a:endParaRPr lang="de-DE"/>
          </a:p>
        </p:txBody>
      </p:sp>
      <p:sp>
        <p:nvSpPr>
          <p:cNvPr id="32" name="object 7">
            <a:extLst>
              <a:ext uri="{FF2B5EF4-FFF2-40B4-BE49-F238E27FC236}">
                <a16:creationId xmlns:a16="http://schemas.microsoft.com/office/drawing/2014/main" id="{F20781F5-7B2F-C4DA-39A4-5A317A24C444}"/>
              </a:ext>
            </a:extLst>
          </p:cNvPr>
          <p:cNvSpPr txBox="1"/>
          <p:nvPr/>
        </p:nvSpPr>
        <p:spPr>
          <a:xfrm>
            <a:off x="266493" y="79935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chemeClr val="bg1"/>
                </a:solidFill>
                <a:latin typeface="Arial" panose="020B0604020202020204" pitchFamily="34" charset="0"/>
                <a:cs typeface="Arial" panose="020B0604020202020204" pitchFamily="34" charset="0"/>
              </a:rPr>
              <a:t>Antragsstrecke</a:t>
            </a:r>
            <a:endParaRPr sz="1600" b="1" dirty="0">
              <a:solidFill>
                <a:schemeClr val="bg1"/>
              </a:solidFill>
              <a:latin typeface="Arial" panose="020B0604020202020204" pitchFamily="34" charset="0"/>
              <a:cs typeface="Arial" panose="020B0604020202020204" pitchFamily="34" charset="0"/>
            </a:endParaRPr>
          </a:p>
        </p:txBody>
      </p:sp>
      <p:sp>
        <p:nvSpPr>
          <p:cNvPr id="41" name="object 7">
            <a:extLst>
              <a:ext uri="{FF2B5EF4-FFF2-40B4-BE49-F238E27FC236}">
                <a16:creationId xmlns:a16="http://schemas.microsoft.com/office/drawing/2014/main" id="{3D8630D1-BC02-C1B3-C497-234D1118CC47}"/>
              </a:ext>
            </a:extLst>
          </p:cNvPr>
          <p:cNvSpPr txBox="1"/>
          <p:nvPr/>
        </p:nvSpPr>
        <p:spPr>
          <a:xfrm>
            <a:off x="266493" y="1842831"/>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chemeClr val="bg1"/>
                </a:solidFill>
                <a:latin typeface="Arial" panose="020B0604020202020204" pitchFamily="34" charset="0"/>
                <a:cs typeface="Arial" panose="020B0604020202020204" pitchFamily="34" charset="0"/>
              </a:rPr>
              <a:t>Service</a:t>
            </a:r>
            <a:endParaRPr sz="1600" b="1" dirty="0">
              <a:solidFill>
                <a:schemeClr val="bg1"/>
              </a:solidFill>
              <a:latin typeface="Arial" panose="020B0604020202020204" pitchFamily="34" charset="0"/>
              <a:cs typeface="Arial" panose="020B0604020202020204" pitchFamily="34" charset="0"/>
            </a:endParaRPr>
          </a:p>
        </p:txBody>
      </p:sp>
      <p:sp>
        <p:nvSpPr>
          <p:cNvPr id="4" name="object 7">
            <a:extLst>
              <a:ext uri="{FF2B5EF4-FFF2-40B4-BE49-F238E27FC236}">
                <a16:creationId xmlns:a16="http://schemas.microsoft.com/office/drawing/2014/main" id="{750D7B53-CAF0-4505-2DA9-525CF3281155}"/>
              </a:ext>
            </a:extLst>
          </p:cNvPr>
          <p:cNvSpPr txBox="1"/>
          <p:nvPr/>
        </p:nvSpPr>
        <p:spPr>
          <a:xfrm>
            <a:off x="266493" y="2885318"/>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chemeClr val="bg1"/>
                </a:solidFill>
                <a:latin typeface="Arial" panose="020B0604020202020204" pitchFamily="34" charset="0"/>
                <a:cs typeface="Arial" panose="020B0604020202020204" pitchFamily="34" charset="0"/>
              </a:rPr>
              <a:t>Kundenkonto</a:t>
            </a:r>
          </a:p>
        </p:txBody>
      </p:sp>
      <p:sp>
        <p:nvSpPr>
          <p:cNvPr id="77" name="object 7">
            <a:extLst>
              <a:ext uri="{FF2B5EF4-FFF2-40B4-BE49-F238E27FC236}">
                <a16:creationId xmlns:a16="http://schemas.microsoft.com/office/drawing/2014/main" id="{90F497F1-4374-81B5-DCB4-52952F4C67F9}"/>
              </a:ext>
            </a:extLst>
          </p:cNvPr>
          <p:cNvSpPr txBox="1"/>
          <p:nvPr/>
        </p:nvSpPr>
        <p:spPr>
          <a:xfrm>
            <a:off x="266493" y="392780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chemeClr val="bg1"/>
                </a:solidFill>
                <a:latin typeface="Arial" panose="020B0604020202020204" pitchFamily="34" charset="0"/>
                <a:cs typeface="Arial" panose="020B0604020202020204" pitchFamily="34" charset="0"/>
              </a:rPr>
              <a:t>Produkte</a:t>
            </a:r>
          </a:p>
        </p:txBody>
      </p:sp>
      <p:sp>
        <p:nvSpPr>
          <p:cNvPr id="6" name="object 7">
            <a:extLst>
              <a:ext uri="{FF2B5EF4-FFF2-40B4-BE49-F238E27FC236}">
                <a16:creationId xmlns:a16="http://schemas.microsoft.com/office/drawing/2014/main" id="{DFF23B4E-9712-D840-F1BC-661984F7BE3E}"/>
              </a:ext>
            </a:extLst>
          </p:cNvPr>
          <p:cNvSpPr txBox="1"/>
          <p:nvPr/>
        </p:nvSpPr>
        <p:spPr>
          <a:xfrm>
            <a:off x="4618692" y="799355"/>
            <a:ext cx="1841960" cy="261610"/>
          </a:xfrm>
          <a:prstGeom prst="rect">
            <a:avLst/>
          </a:prstGeom>
        </p:spPr>
        <p:txBody>
          <a:bodyPr vert="horz" wrap="square" lIns="0" tIns="15240" rIns="0" bIns="0" rtlCol="0">
            <a:spAutoFit/>
          </a:bodyPr>
          <a:lstStyle/>
          <a:p>
            <a:pPr marL="12700">
              <a:lnSpc>
                <a:spcPct val="100000"/>
              </a:lnSpc>
              <a:spcBef>
                <a:spcPts val="120"/>
              </a:spcBef>
            </a:pPr>
            <a:r>
              <a:rPr lang="de-DE" sz="1600" b="1" dirty="0">
                <a:solidFill>
                  <a:schemeClr val="bg1"/>
                </a:solidFill>
                <a:latin typeface="Arial" panose="020B0604020202020204" pitchFamily="34" charset="0"/>
                <a:cs typeface="Arial" panose="020B0604020202020204" pitchFamily="34" charset="0"/>
              </a:rPr>
              <a:t>Nachhaltigkeit</a:t>
            </a:r>
            <a:endParaRPr sz="1600" b="1" dirty="0">
              <a:solidFill>
                <a:schemeClr val="bg1"/>
              </a:solidFill>
              <a:latin typeface="Arial" panose="020B0604020202020204" pitchFamily="34" charset="0"/>
              <a:cs typeface="Arial" panose="020B0604020202020204" pitchFamily="34" charset="0"/>
            </a:endParaRPr>
          </a:p>
        </p:txBody>
      </p:sp>
      <p:pic>
        <p:nvPicPr>
          <p:cNvPr id="3" name="Grafik 2">
            <a:extLst>
              <a:ext uri="{FF2B5EF4-FFF2-40B4-BE49-F238E27FC236}">
                <a16:creationId xmlns:a16="http://schemas.microsoft.com/office/drawing/2014/main" id="{C51EBFC7-6DD7-FFDA-F5CE-4C7A15CF7DEC}"/>
              </a:ext>
            </a:extLst>
          </p:cNvPr>
          <p:cNvPicPr>
            <a:picLocks noChangeAspect="1"/>
          </p:cNvPicPr>
          <p:nvPr/>
        </p:nvPicPr>
        <p:blipFill>
          <a:blip r:embed="rId5">
            <a:biLevel thresh="50000"/>
          </a:blip>
          <a:srcRect/>
          <a:stretch/>
        </p:blipFill>
        <p:spPr>
          <a:xfrm>
            <a:off x="283069" y="5469881"/>
            <a:ext cx="360000" cy="360000"/>
          </a:xfrm>
          <a:prstGeom prst="rect">
            <a:avLst/>
          </a:prstGeom>
        </p:spPr>
      </p:pic>
      <p:pic>
        <p:nvPicPr>
          <p:cNvPr id="5" name="Grafik 4">
            <a:extLst>
              <a:ext uri="{FF2B5EF4-FFF2-40B4-BE49-F238E27FC236}">
                <a16:creationId xmlns:a16="http://schemas.microsoft.com/office/drawing/2014/main" id="{D2CAC11E-A07A-CABB-1EB2-49616202A4C4}"/>
              </a:ext>
            </a:extLst>
          </p:cNvPr>
          <p:cNvPicPr>
            <a:picLocks noChangeAspect="1"/>
          </p:cNvPicPr>
          <p:nvPr/>
        </p:nvPicPr>
        <p:blipFill>
          <a:blip r:embed="rId6">
            <a:biLevel thresh="50000"/>
          </a:blip>
          <a:srcRect/>
          <a:stretch/>
        </p:blipFill>
        <p:spPr>
          <a:xfrm>
            <a:off x="743468" y="5469881"/>
            <a:ext cx="360000" cy="360000"/>
          </a:xfrm>
          <a:prstGeom prst="rect">
            <a:avLst/>
          </a:prstGeom>
        </p:spPr>
      </p:pic>
      <p:pic>
        <p:nvPicPr>
          <p:cNvPr id="12" name="Grafik 11">
            <a:extLst>
              <a:ext uri="{FF2B5EF4-FFF2-40B4-BE49-F238E27FC236}">
                <a16:creationId xmlns:a16="http://schemas.microsoft.com/office/drawing/2014/main" id="{74C9A428-33E1-740D-A65A-1875A6040C90}"/>
              </a:ext>
            </a:extLst>
          </p:cNvPr>
          <p:cNvPicPr>
            <a:picLocks noChangeAspect="1"/>
          </p:cNvPicPr>
          <p:nvPr/>
        </p:nvPicPr>
        <p:blipFill>
          <a:blip r:embed="rId7">
            <a:biLevel thresh="50000"/>
          </a:blip>
          <a:srcRect/>
          <a:stretch/>
        </p:blipFill>
        <p:spPr>
          <a:xfrm>
            <a:off x="270610" y="1232958"/>
            <a:ext cx="329400" cy="329400"/>
          </a:xfrm>
          <a:prstGeom prst="rect">
            <a:avLst/>
          </a:prstGeom>
        </p:spPr>
      </p:pic>
      <p:pic>
        <p:nvPicPr>
          <p:cNvPr id="13" name="Grafik 12">
            <a:extLst>
              <a:ext uri="{FF2B5EF4-FFF2-40B4-BE49-F238E27FC236}">
                <a16:creationId xmlns:a16="http://schemas.microsoft.com/office/drawing/2014/main" id="{8BC5BC28-1B20-9C79-FE51-80DFCB982F8E}"/>
              </a:ext>
            </a:extLst>
          </p:cNvPr>
          <p:cNvPicPr>
            <a:picLocks noChangeAspect="1"/>
          </p:cNvPicPr>
          <p:nvPr/>
        </p:nvPicPr>
        <p:blipFill>
          <a:blip r:embed="rId8">
            <a:biLevel thresh="50000"/>
          </a:blip>
          <a:srcRect/>
          <a:stretch/>
        </p:blipFill>
        <p:spPr>
          <a:xfrm>
            <a:off x="715414" y="1226607"/>
            <a:ext cx="337635" cy="337635"/>
          </a:xfrm>
          <a:prstGeom prst="rect">
            <a:avLst/>
          </a:prstGeom>
        </p:spPr>
      </p:pic>
      <p:pic>
        <p:nvPicPr>
          <p:cNvPr id="14" name="Grafik 13">
            <a:extLst>
              <a:ext uri="{FF2B5EF4-FFF2-40B4-BE49-F238E27FC236}">
                <a16:creationId xmlns:a16="http://schemas.microsoft.com/office/drawing/2014/main" id="{FD826041-F69C-31B1-4FD8-C19D6CED618C}"/>
              </a:ext>
            </a:extLst>
          </p:cNvPr>
          <p:cNvPicPr>
            <a:picLocks noChangeAspect="1"/>
          </p:cNvPicPr>
          <p:nvPr/>
        </p:nvPicPr>
        <p:blipFill>
          <a:blip r:embed="rId9">
            <a:biLevel thresh="50000"/>
          </a:blip>
          <a:srcRect/>
          <a:stretch/>
        </p:blipFill>
        <p:spPr>
          <a:xfrm>
            <a:off x="1168453" y="1226607"/>
            <a:ext cx="337635" cy="337635"/>
          </a:xfrm>
          <a:prstGeom prst="rect">
            <a:avLst/>
          </a:prstGeom>
        </p:spPr>
      </p:pic>
      <p:pic>
        <p:nvPicPr>
          <p:cNvPr id="15" name="Grafik 14">
            <a:extLst>
              <a:ext uri="{FF2B5EF4-FFF2-40B4-BE49-F238E27FC236}">
                <a16:creationId xmlns:a16="http://schemas.microsoft.com/office/drawing/2014/main" id="{78D3EC97-B457-64C8-328C-421622847398}"/>
              </a:ext>
            </a:extLst>
          </p:cNvPr>
          <p:cNvPicPr>
            <a:picLocks noChangeAspect="1"/>
          </p:cNvPicPr>
          <p:nvPr/>
        </p:nvPicPr>
        <p:blipFill>
          <a:blip r:embed="rId10">
            <a:biLevel thresh="50000"/>
          </a:blip>
          <a:srcRect/>
          <a:stretch/>
        </p:blipFill>
        <p:spPr>
          <a:xfrm>
            <a:off x="1621492" y="1226607"/>
            <a:ext cx="337635" cy="337635"/>
          </a:xfrm>
          <a:prstGeom prst="rect">
            <a:avLst/>
          </a:prstGeom>
        </p:spPr>
      </p:pic>
      <p:pic>
        <p:nvPicPr>
          <p:cNvPr id="16" name="Grafik 15">
            <a:extLst>
              <a:ext uri="{FF2B5EF4-FFF2-40B4-BE49-F238E27FC236}">
                <a16:creationId xmlns:a16="http://schemas.microsoft.com/office/drawing/2014/main" id="{415383D4-D1C3-B769-4840-EA95563E3D9A}"/>
              </a:ext>
            </a:extLst>
          </p:cNvPr>
          <p:cNvPicPr>
            <a:picLocks noChangeAspect="1"/>
          </p:cNvPicPr>
          <p:nvPr/>
        </p:nvPicPr>
        <p:blipFill>
          <a:blip r:embed="rId11">
            <a:biLevel thresh="50000"/>
          </a:blip>
          <a:srcRect/>
          <a:stretch/>
        </p:blipFill>
        <p:spPr>
          <a:xfrm>
            <a:off x="2074531" y="1232958"/>
            <a:ext cx="329400" cy="329400"/>
          </a:xfrm>
          <a:prstGeom prst="rect">
            <a:avLst/>
          </a:prstGeom>
        </p:spPr>
      </p:pic>
      <p:pic>
        <p:nvPicPr>
          <p:cNvPr id="17" name="Grafik 16">
            <a:extLst>
              <a:ext uri="{FF2B5EF4-FFF2-40B4-BE49-F238E27FC236}">
                <a16:creationId xmlns:a16="http://schemas.microsoft.com/office/drawing/2014/main" id="{906037B5-BBEF-D0DD-7171-24983D129632}"/>
              </a:ext>
            </a:extLst>
          </p:cNvPr>
          <p:cNvPicPr>
            <a:picLocks noChangeAspect="1"/>
          </p:cNvPicPr>
          <p:nvPr/>
        </p:nvPicPr>
        <p:blipFill>
          <a:blip r:embed="rId12">
            <a:biLevel thresh="50000"/>
          </a:blip>
          <a:srcRect/>
          <a:stretch/>
        </p:blipFill>
        <p:spPr>
          <a:xfrm>
            <a:off x="2519335" y="1232958"/>
            <a:ext cx="329400" cy="329400"/>
          </a:xfrm>
          <a:prstGeom prst="rect">
            <a:avLst/>
          </a:prstGeom>
        </p:spPr>
      </p:pic>
      <p:pic>
        <p:nvPicPr>
          <p:cNvPr id="18" name="Grafik 17">
            <a:extLst>
              <a:ext uri="{FF2B5EF4-FFF2-40B4-BE49-F238E27FC236}">
                <a16:creationId xmlns:a16="http://schemas.microsoft.com/office/drawing/2014/main" id="{59F9BEEC-CB95-FB9D-749C-D0E2FBED8D65}"/>
              </a:ext>
            </a:extLst>
          </p:cNvPr>
          <p:cNvPicPr>
            <a:picLocks noChangeAspect="1"/>
          </p:cNvPicPr>
          <p:nvPr/>
        </p:nvPicPr>
        <p:blipFill>
          <a:blip r:embed="rId13">
            <a:biLevel thresh="50000"/>
          </a:blip>
          <a:srcRect/>
          <a:stretch/>
        </p:blipFill>
        <p:spPr>
          <a:xfrm>
            <a:off x="2964140" y="1232958"/>
            <a:ext cx="329400" cy="329400"/>
          </a:xfrm>
          <a:prstGeom prst="rect">
            <a:avLst/>
          </a:prstGeom>
        </p:spPr>
      </p:pic>
      <p:pic>
        <p:nvPicPr>
          <p:cNvPr id="20" name="Grafik 19">
            <a:extLst>
              <a:ext uri="{FF2B5EF4-FFF2-40B4-BE49-F238E27FC236}">
                <a16:creationId xmlns:a16="http://schemas.microsoft.com/office/drawing/2014/main" id="{3BF906C7-823A-2126-3A17-F333A9A5921A}"/>
              </a:ext>
            </a:extLst>
          </p:cNvPr>
          <p:cNvPicPr>
            <a:picLocks noChangeAspect="1"/>
          </p:cNvPicPr>
          <p:nvPr/>
        </p:nvPicPr>
        <p:blipFill>
          <a:blip r:embed="rId14">
            <a:biLevel thresh="50000"/>
          </a:blip>
          <a:srcRect/>
          <a:stretch/>
        </p:blipFill>
        <p:spPr>
          <a:xfrm>
            <a:off x="270609" y="2253878"/>
            <a:ext cx="324000" cy="324000"/>
          </a:xfrm>
          <a:prstGeom prst="rect">
            <a:avLst/>
          </a:prstGeom>
        </p:spPr>
      </p:pic>
      <p:pic>
        <p:nvPicPr>
          <p:cNvPr id="21" name="Grafik 20">
            <a:extLst>
              <a:ext uri="{FF2B5EF4-FFF2-40B4-BE49-F238E27FC236}">
                <a16:creationId xmlns:a16="http://schemas.microsoft.com/office/drawing/2014/main" id="{F8EBECC3-A66B-36A2-5CD6-F4AB19AA07B7}"/>
              </a:ext>
            </a:extLst>
          </p:cNvPr>
          <p:cNvPicPr>
            <a:picLocks noChangeAspect="1"/>
          </p:cNvPicPr>
          <p:nvPr/>
        </p:nvPicPr>
        <p:blipFill>
          <a:blip r:embed="rId15">
            <a:biLevel thresh="50000"/>
          </a:blip>
          <a:srcRect/>
          <a:stretch/>
        </p:blipFill>
        <p:spPr>
          <a:xfrm>
            <a:off x="716987" y="2253878"/>
            <a:ext cx="324000" cy="324000"/>
          </a:xfrm>
          <a:prstGeom prst="rect">
            <a:avLst/>
          </a:prstGeom>
        </p:spPr>
      </p:pic>
      <p:pic>
        <p:nvPicPr>
          <p:cNvPr id="22" name="Grafik 21">
            <a:extLst>
              <a:ext uri="{FF2B5EF4-FFF2-40B4-BE49-F238E27FC236}">
                <a16:creationId xmlns:a16="http://schemas.microsoft.com/office/drawing/2014/main" id="{F140293D-D3B8-AD06-23AB-E94AFFDBD05A}"/>
              </a:ext>
            </a:extLst>
          </p:cNvPr>
          <p:cNvPicPr>
            <a:picLocks noChangeAspect="1"/>
          </p:cNvPicPr>
          <p:nvPr/>
        </p:nvPicPr>
        <p:blipFill>
          <a:blip r:embed="rId16">
            <a:biLevel thresh="50000"/>
          </a:blip>
          <a:srcRect/>
          <a:stretch/>
        </p:blipFill>
        <p:spPr>
          <a:xfrm>
            <a:off x="1163365" y="2253878"/>
            <a:ext cx="324000" cy="324000"/>
          </a:xfrm>
          <a:prstGeom prst="rect">
            <a:avLst/>
          </a:prstGeom>
        </p:spPr>
      </p:pic>
      <p:pic>
        <p:nvPicPr>
          <p:cNvPr id="23" name="Grafik 22">
            <a:extLst>
              <a:ext uri="{FF2B5EF4-FFF2-40B4-BE49-F238E27FC236}">
                <a16:creationId xmlns:a16="http://schemas.microsoft.com/office/drawing/2014/main" id="{ED509B89-564D-40D4-E98F-3BC1F46ECFEC}"/>
              </a:ext>
            </a:extLst>
          </p:cNvPr>
          <p:cNvPicPr>
            <a:picLocks noChangeAspect="1"/>
          </p:cNvPicPr>
          <p:nvPr/>
        </p:nvPicPr>
        <p:blipFill>
          <a:blip r:embed="rId17">
            <a:biLevel thresh="50000"/>
          </a:blip>
          <a:srcRect/>
          <a:stretch/>
        </p:blipFill>
        <p:spPr>
          <a:xfrm>
            <a:off x="1609743" y="2253878"/>
            <a:ext cx="324000" cy="324000"/>
          </a:xfrm>
          <a:prstGeom prst="rect">
            <a:avLst/>
          </a:prstGeom>
        </p:spPr>
      </p:pic>
      <p:pic>
        <p:nvPicPr>
          <p:cNvPr id="28" name="Grafik 27">
            <a:extLst>
              <a:ext uri="{FF2B5EF4-FFF2-40B4-BE49-F238E27FC236}">
                <a16:creationId xmlns:a16="http://schemas.microsoft.com/office/drawing/2014/main" id="{FCB1B491-14FB-0FE1-FFB5-6ED45656F2D1}"/>
              </a:ext>
            </a:extLst>
          </p:cNvPr>
          <p:cNvPicPr>
            <a:picLocks noChangeAspect="1"/>
          </p:cNvPicPr>
          <p:nvPr/>
        </p:nvPicPr>
        <p:blipFill>
          <a:blip r:embed="rId18">
            <a:biLevel thresh="50000"/>
          </a:blip>
          <a:srcRect/>
          <a:stretch/>
        </p:blipFill>
        <p:spPr>
          <a:xfrm>
            <a:off x="2502499" y="2253878"/>
            <a:ext cx="324000" cy="324000"/>
          </a:xfrm>
          <a:prstGeom prst="rect">
            <a:avLst/>
          </a:prstGeom>
        </p:spPr>
      </p:pic>
      <p:pic>
        <p:nvPicPr>
          <p:cNvPr id="30" name="Grafik 29">
            <a:extLst>
              <a:ext uri="{FF2B5EF4-FFF2-40B4-BE49-F238E27FC236}">
                <a16:creationId xmlns:a16="http://schemas.microsoft.com/office/drawing/2014/main" id="{2D076CDC-B0FF-7F8E-9794-1A6AC825D496}"/>
              </a:ext>
            </a:extLst>
          </p:cNvPr>
          <p:cNvPicPr>
            <a:picLocks noChangeAspect="1"/>
          </p:cNvPicPr>
          <p:nvPr/>
        </p:nvPicPr>
        <p:blipFill>
          <a:blip r:embed="rId19">
            <a:biLevel thresh="50000"/>
          </a:blip>
          <a:srcRect/>
          <a:stretch/>
        </p:blipFill>
        <p:spPr>
          <a:xfrm>
            <a:off x="2948877" y="2253878"/>
            <a:ext cx="324000" cy="324000"/>
          </a:xfrm>
          <a:prstGeom prst="rect">
            <a:avLst/>
          </a:prstGeom>
        </p:spPr>
      </p:pic>
      <p:pic>
        <p:nvPicPr>
          <p:cNvPr id="112" name="Grafik 111">
            <a:extLst>
              <a:ext uri="{FF2B5EF4-FFF2-40B4-BE49-F238E27FC236}">
                <a16:creationId xmlns:a16="http://schemas.microsoft.com/office/drawing/2014/main" id="{DF31333E-B93E-242C-DC13-764FBAD4FD02}"/>
              </a:ext>
            </a:extLst>
          </p:cNvPr>
          <p:cNvPicPr>
            <a:picLocks noChangeAspect="1"/>
          </p:cNvPicPr>
          <p:nvPr/>
        </p:nvPicPr>
        <p:blipFill>
          <a:blip r:embed="rId20">
            <a:biLevel thresh="50000"/>
          </a:blip>
          <a:srcRect/>
          <a:stretch/>
        </p:blipFill>
        <p:spPr>
          <a:xfrm>
            <a:off x="3395255" y="2253878"/>
            <a:ext cx="324000" cy="324000"/>
          </a:xfrm>
          <a:prstGeom prst="rect">
            <a:avLst/>
          </a:prstGeom>
        </p:spPr>
      </p:pic>
      <p:pic>
        <p:nvPicPr>
          <p:cNvPr id="113" name="Grafik 112">
            <a:extLst>
              <a:ext uri="{FF2B5EF4-FFF2-40B4-BE49-F238E27FC236}">
                <a16:creationId xmlns:a16="http://schemas.microsoft.com/office/drawing/2014/main" id="{F870833D-36B3-BD79-69D4-520FD6091322}"/>
              </a:ext>
            </a:extLst>
          </p:cNvPr>
          <p:cNvPicPr>
            <a:picLocks noChangeAspect="1"/>
          </p:cNvPicPr>
          <p:nvPr/>
        </p:nvPicPr>
        <p:blipFill>
          <a:blip r:embed="rId21">
            <a:biLevel thresh="50000"/>
          </a:blip>
          <a:srcRect/>
          <a:stretch/>
        </p:blipFill>
        <p:spPr>
          <a:xfrm>
            <a:off x="3841633" y="2253878"/>
            <a:ext cx="324000" cy="324000"/>
          </a:xfrm>
          <a:prstGeom prst="rect">
            <a:avLst/>
          </a:prstGeom>
        </p:spPr>
      </p:pic>
      <p:pic>
        <p:nvPicPr>
          <p:cNvPr id="114" name="Grafik 113">
            <a:extLst>
              <a:ext uri="{FF2B5EF4-FFF2-40B4-BE49-F238E27FC236}">
                <a16:creationId xmlns:a16="http://schemas.microsoft.com/office/drawing/2014/main" id="{94BA30EB-F2E2-7FCE-D4B7-C700885780DB}"/>
              </a:ext>
            </a:extLst>
          </p:cNvPr>
          <p:cNvPicPr>
            <a:picLocks noChangeAspect="1"/>
          </p:cNvPicPr>
          <p:nvPr/>
        </p:nvPicPr>
        <p:blipFill>
          <a:blip r:embed="rId22">
            <a:biLevel thresh="50000"/>
          </a:blip>
          <a:srcRect/>
          <a:stretch/>
        </p:blipFill>
        <p:spPr>
          <a:xfrm>
            <a:off x="4288011" y="2253878"/>
            <a:ext cx="324000" cy="324000"/>
          </a:xfrm>
          <a:prstGeom prst="rect">
            <a:avLst/>
          </a:prstGeom>
        </p:spPr>
      </p:pic>
      <p:pic>
        <p:nvPicPr>
          <p:cNvPr id="115" name="Grafik 114">
            <a:extLst>
              <a:ext uri="{FF2B5EF4-FFF2-40B4-BE49-F238E27FC236}">
                <a16:creationId xmlns:a16="http://schemas.microsoft.com/office/drawing/2014/main" id="{8D1DAFC8-0318-C933-11F2-9EF6B226B44D}"/>
              </a:ext>
            </a:extLst>
          </p:cNvPr>
          <p:cNvPicPr>
            <a:picLocks noChangeAspect="1"/>
          </p:cNvPicPr>
          <p:nvPr/>
        </p:nvPicPr>
        <p:blipFill>
          <a:blip r:embed="rId23">
            <a:biLevel thresh="50000"/>
          </a:blip>
          <a:srcRect/>
          <a:stretch/>
        </p:blipFill>
        <p:spPr>
          <a:xfrm>
            <a:off x="4734389" y="2253878"/>
            <a:ext cx="324000" cy="324000"/>
          </a:xfrm>
          <a:prstGeom prst="rect">
            <a:avLst/>
          </a:prstGeom>
        </p:spPr>
      </p:pic>
      <p:pic>
        <p:nvPicPr>
          <p:cNvPr id="118" name="Grafik 117">
            <a:extLst>
              <a:ext uri="{FF2B5EF4-FFF2-40B4-BE49-F238E27FC236}">
                <a16:creationId xmlns:a16="http://schemas.microsoft.com/office/drawing/2014/main" id="{70563F07-B0C6-58F6-4CFB-EC6EABF91195}"/>
              </a:ext>
            </a:extLst>
          </p:cNvPr>
          <p:cNvPicPr>
            <a:picLocks noChangeAspect="1"/>
          </p:cNvPicPr>
          <p:nvPr/>
        </p:nvPicPr>
        <p:blipFill>
          <a:blip r:embed="rId24">
            <a:biLevel thresh="50000"/>
          </a:blip>
          <a:srcRect/>
          <a:stretch/>
        </p:blipFill>
        <p:spPr>
          <a:xfrm>
            <a:off x="5180767" y="2253878"/>
            <a:ext cx="324000" cy="324000"/>
          </a:xfrm>
          <a:prstGeom prst="rect">
            <a:avLst/>
          </a:prstGeom>
        </p:spPr>
      </p:pic>
      <p:pic>
        <p:nvPicPr>
          <p:cNvPr id="119" name="Grafik 118">
            <a:extLst>
              <a:ext uri="{FF2B5EF4-FFF2-40B4-BE49-F238E27FC236}">
                <a16:creationId xmlns:a16="http://schemas.microsoft.com/office/drawing/2014/main" id="{AB0DFB86-3404-633A-9B64-D2591320BBE9}"/>
              </a:ext>
            </a:extLst>
          </p:cNvPr>
          <p:cNvPicPr>
            <a:picLocks noChangeAspect="1"/>
          </p:cNvPicPr>
          <p:nvPr/>
        </p:nvPicPr>
        <p:blipFill>
          <a:blip r:embed="rId25">
            <a:biLevel thresh="50000"/>
          </a:blip>
          <a:srcRect/>
          <a:stretch/>
        </p:blipFill>
        <p:spPr>
          <a:xfrm>
            <a:off x="5627145" y="2253878"/>
            <a:ext cx="324000" cy="324000"/>
          </a:xfrm>
          <a:prstGeom prst="rect">
            <a:avLst/>
          </a:prstGeom>
        </p:spPr>
      </p:pic>
      <p:pic>
        <p:nvPicPr>
          <p:cNvPr id="120" name="Grafik 119">
            <a:extLst>
              <a:ext uri="{FF2B5EF4-FFF2-40B4-BE49-F238E27FC236}">
                <a16:creationId xmlns:a16="http://schemas.microsoft.com/office/drawing/2014/main" id="{4BCB9694-A738-1E5D-1285-BAF6FD3BA893}"/>
              </a:ext>
            </a:extLst>
          </p:cNvPr>
          <p:cNvPicPr>
            <a:picLocks noChangeAspect="1"/>
          </p:cNvPicPr>
          <p:nvPr/>
        </p:nvPicPr>
        <p:blipFill>
          <a:blip r:embed="rId26">
            <a:biLevel thresh="50000"/>
          </a:blip>
          <a:srcRect/>
          <a:stretch/>
        </p:blipFill>
        <p:spPr>
          <a:xfrm>
            <a:off x="6073523" y="2253878"/>
            <a:ext cx="324000" cy="324000"/>
          </a:xfrm>
          <a:prstGeom prst="rect">
            <a:avLst/>
          </a:prstGeom>
        </p:spPr>
      </p:pic>
      <p:pic>
        <p:nvPicPr>
          <p:cNvPr id="121" name="Grafik 120">
            <a:extLst>
              <a:ext uri="{FF2B5EF4-FFF2-40B4-BE49-F238E27FC236}">
                <a16:creationId xmlns:a16="http://schemas.microsoft.com/office/drawing/2014/main" id="{14C1B956-A671-AA3F-C3EC-ABC7DE67058E}"/>
              </a:ext>
            </a:extLst>
          </p:cNvPr>
          <p:cNvPicPr>
            <a:picLocks noChangeAspect="1"/>
          </p:cNvPicPr>
          <p:nvPr/>
        </p:nvPicPr>
        <p:blipFill>
          <a:blip r:embed="rId27">
            <a:biLevel thresh="50000"/>
          </a:blip>
          <a:srcRect/>
          <a:stretch/>
        </p:blipFill>
        <p:spPr>
          <a:xfrm>
            <a:off x="7412657" y="2253878"/>
            <a:ext cx="324000" cy="324000"/>
          </a:xfrm>
          <a:prstGeom prst="rect">
            <a:avLst/>
          </a:prstGeom>
        </p:spPr>
      </p:pic>
      <p:pic>
        <p:nvPicPr>
          <p:cNvPr id="153" name="Grafik 152">
            <a:extLst>
              <a:ext uri="{FF2B5EF4-FFF2-40B4-BE49-F238E27FC236}">
                <a16:creationId xmlns:a16="http://schemas.microsoft.com/office/drawing/2014/main" id="{281A277A-72A0-4CDA-4F6A-5475EF0E9E93}"/>
              </a:ext>
            </a:extLst>
          </p:cNvPr>
          <p:cNvPicPr>
            <a:picLocks noChangeAspect="1"/>
          </p:cNvPicPr>
          <p:nvPr/>
        </p:nvPicPr>
        <p:blipFill>
          <a:blip r:embed="rId28">
            <a:biLevel thresh="50000"/>
          </a:blip>
          <a:srcRect/>
          <a:stretch/>
        </p:blipFill>
        <p:spPr>
          <a:xfrm>
            <a:off x="7859035" y="2253878"/>
            <a:ext cx="324000" cy="324000"/>
          </a:xfrm>
          <a:prstGeom prst="rect">
            <a:avLst/>
          </a:prstGeom>
        </p:spPr>
      </p:pic>
      <p:pic>
        <p:nvPicPr>
          <p:cNvPr id="154" name="Grafik 153">
            <a:extLst>
              <a:ext uri="{FF2B5EF4-FFF2-40B4-BE49-F238E27FC236}">
                <a16:creationId xmlns:a16="http://schemas.microsoft.com/office/drawing/2014/main" id="{F59AE15A-EF64-7007-5260-AD31A599B3C2}"/>
              </a:ext>
            </a:extLst>
          </p:cNvPr>
          <p:cNvPicPr>
            <a:picLocks noChangeAspect="1"/>
          </p:cNvPicPr>
          <p:nvPr/>
        </p:nvPicPr>
        <p:blipFill>
          <a:blip r:embed="rId29">
            <a:biLevel thresh="50000"/>
          </a:blip>
          <a:srcRect/>
          <a:stretch/>
        </p:blipFill>
        <p:spPr>
          <a:xfrm>
            <a:off x="8305413" y="2253878"/>
            <a:ext cx="324000" cy="324000"/>
          </a:xfrm>
          <a:prstGeom prst="rect">
            <a:avLst/>
          </a:prstGeom>
        </p:spPr>
      </p:pic>
      <p:pic>
        <p:nvPicPr>
          <p:cNvPr id="155" name="Grafik 154">
            <a:extLst>
              <a:ext uri="{FF2B5EF4-FFF2-40B4-BE49-F238E27FC236}">
                <a16:creationId xmlns:a16="http://schemas.microsoft.com/office/drawing/2014/main" id="{850FE619-9D77-A5DB-289B-2BFD25739B53}"/>
              </a:ext>
            </a:extLst>
          </p:cNvPr>
          <p:cNvPicPr>
            <a:picLocks noChangeAspect="1"/>
          </p:cNvPicPr>
          <p:nvPr/>
        </p:nvPicPr>
        <p:blipFill>
          <a:blip r:embed="rId30">
            <a:biLevel thresh="50000"/>
          </a:blip>
          <a:srcRect/>
          <a:stretch/>
        </p:blipFill>
        <p:spPr>
          <a:xfrm>
            <a:off x="8751791" y="2253878"/>
            <a:ext cx="324000" cy="324000"/>
          </a:xfrm>
          <a:prstGeom prst="rect">
            <a:avLst/>
          </a:prstGeom>
        </p:spPr>
      </p:pic>
      <p:pic>
        <p:nvPicPr>
          <p:cNvPr id="161" name="Grafik 160">
            <a:extLst>
              <a:ext uri="{FF2B5EF4-FFF2-40B4-BE49-F238E27FC236}">
                <a16:creationId xmlns:a16="http://schemas.microsoft.com/office/drawing/2014/main" id="{739839E6-27B7-2F4C-3F7C-55BBE42BB146}"/>
              </a:ext>
            </a:extLst>
          </p:cNvPr>
          <p:cNvPicPr>
            <a:picLocks noChangeAspect="1"/>
          </p:cNvPicPr>
          <p:nvPr/>
        </p:nvPicPr>
        <p:blipFill>
          <a:blip r:embed="rId31">
            <a:biLevel thresh="50000"/>
          </a:blip>
          <a:srcRect/>
          <a:stretch/>
        </p:blipFill>
        <p:spPr>
          <a:xfrm>
            <a:off x="9198169" y="2253878"/>
            <a:ext cx="324000" cy="324000"/>
          </a:xfrm>
          <a:prstGeom prst="rect">
            <a:avLst/>
          </a:prstGeom>
        </p:spPr>
      </p:pic>
      <p:pic>
        <p:nvPicPr>
          <p:cNvPr id="168" name="Grafik 167">
            <a:extLst>
              <a:ext uri="{FF2B5EF4-FFF2-40B4-BE49-F238E27FC236}">
                <a16:creationId xmlns:a16="http://schemas.microsoft.com/office/drawing/2014/main" id="{0973CE21-F041-827B-C448-BB96D6BE1B75}"/>
              </a:ext>
            </a:extLst>
          </p:cNvPr>
          <p:cNvPicPr>
            <a:picLocks noChangeAspect="1"/>
          </p:cNvPicPr>
          <p:nvPr/>
        </p:nvPicPr>
        <p:blipFill>
          <a:blip r:embed="rId32">
            <a:biLevel thresh="50000"/>
          </a:blip>
          <a:srcRect/>
          <a:stretch/>
        </p:blipFill>
        <p:spPr>
          <a:xfrm>
            <a:off x="9644552" y="2253878"/>
            <a:ext cx="324000" cy="324000"/>
          </a:xfrm>
          <a:prstGeom prst="rect">
            <a:avLst/>
          </a:prstGeom>
        </p:spPr>
      </p:pic>
      <p:pic>
        <p:nvPicPr>
          <p:cNvPr id="169" name="Grafik 168">
            <a:extLst>
              <a:ext uri="{FF2B5EF4-FFF2-40B4-BE49-F238E27FC236}">
                <a16:creationId xmlns:a16="http://schemas.microsoft.com/office/drawing/2014/main" id="{38C1B3DA-0726-9CD4-D28E-9BCEA4797F6E}"/>
              </a:ext>
            </a:extLst>
          </p:cNvPr>
          <p:cNvPicPr>
            <a:picLocks noChangeAspect="1"/>
          </p:cNvPicPr>
          <p:nvPr/>
        </p:nvPicPr>
        <p:blipFill>
          <a:blip r:embed="rId33">
            <a:biLevel thresh="50000"/>
          </a:blip>
          <a:srcRect/>
          <a:stretch/>
        </p:blipFill>
        <p:spPr>
          <a:xfrm>
            <a:off x="6519901" y="2253878"/>
            <a:ext cx="324000" cy="324000"/>
          </a:xfrm>
          <a:prstGeom prst="rect">
            <a:avLst/>
          </a:prstGeom>
        </p:spPr>
      </p:pic>
      <p:pic>
        <p:nvPicPr>
          <p:cNvPr id="170" name="Grafik 169">
            <a:extLst>
              <a:ext uri="{FF2B5EF4-FFF2-40B4-BE49-F238E27FC236}">
                <a16:creationId xmlns:a16="http://schemas.microsoft.com/office/drawing/2014/main" id="{0506CF9E-68C8-8817-7F2E-44DC5F3857DD}"/>
              </a:ext>
            </a:extLst>
          </p:cNvPr>
          <p:cNvPicPr>
            <a:picLocks noChangeAspect="1"/>
          </p:cNvPicPr>
          <p:nvPr/>
        </p:nvPicPr>
        <p:blipFill>
          <a:blip r:embed="rId34">
            <a:biLevel thresh="50000"/>
          </a:blip>
          <a:srcRect/>
          <a:stretch/>
        </p:blipFill>
        <p:spPr>
          <a:xfrm>
            <a:off x="6966279" y="2253878"/>
            <a:ext cx="324000" cy="324000"/>
          </a:xfrm>
          <a:prstGeom prst="rect">
            <a:avLst/>
          </a:prstGeom>
        </p:spPr>
      </p:pic>
      <p:pic>
        <p:nvPicPr>
          <p:cNvPr id="171" name="Grafik 170">
            <a:extLst>
              <a:ext uri="{FF2B5EF4-FFF2-40B4-BE49-F238E27FC236}">
                <a16:creationId xmlns:a16="http://schemas.microsoft.com/office/drawing/2014/main" id="{545EE5D2-80FC-5F48-81F9-58834C85624F}"/>
              </a:ext>
            </a:extLst>
          </p:cNvPr>
          <p:cNvPicPr>
            <a:picLocks noChangeAspect="1"/>
          </p:cNvPicPr>
          <p:nvPr/>
        </p:nvPicPr>
        <p:blipFill>
          <a:blip r:embed="rId35">
            <a:biLevel thresh="50000"/>
          </a:blip>
          <a:srcRect/>
          <a:stretch/>
        </p:blipFill>
        <p:spPr>
          <a:xfrm>
            <a:off x="7003130" y="3295434"/>
            <a:ext cx="324000" cy="324000"/>
          </a:xfrm>
          <a:prstGeom prst="rect">
            <a:avLst/>
          </a:prstGeom>
        </p:spPr>
      </p:pic>
      <p:pic>
        <p:nvPicPr>
          <p:cNvPr id="172" name="Grafik 171">
            <a:extLst>
              <a:ext uri="{FF2B5EF4-FFF2-40B4-BE49-F238E27FC236}">
                <a16:creationId xmlns:a16="http://schemas.microsoft.com/office/drawing/2014/main" id="{A65DCD1A-4311-F443-3963-E4B3249BF29B}"/>
              </a:ext>
            </a:extLst>
          </p:cNvPr>
          <p:cNvPicPr>
            <a:picLocks noChangeAspect="1"/>
          </p:cNvPicPr>
          <p:nvPr/>
        </p:nvPicPr>
        <p:blipFill>
          <a:blip r:embed="rId36">
            <a:biLevel thresh="50000"/>
          </a:blip>
          <a:srcRect/>
          <a:stretch/>
        </p:blipFill>
        <p:spPr>
          <a:xfrm>
            <a:off x="287080" y="3295434"/>
            <a:ext cx="324000" cy="324000"/>
          </a:xfrm>
          <a:prstGeom prst="rect">
            <a:avLst/>
          </a:prstGeom>
        </p:spPr>
      </p:pic>
      <p:pic>
        <p:nvPicPr>
          <p:cNvPr id="173" name="Grafik 172">
            <a:extLst>
              <a:ext uri="{FF2B5EF4-FFF2-40B4-BE49-F238E27FC236}">
                <a16:creationId xmlns:a16="http://schemas.microsoft.com/office/drawing/2014/main" id="{6A713F86-606D-7741-6E87-88F4AAAEF917}"/>
              </a:ext>
            </a:extLst>
          </p:cNvPr>
          <p:cNvPicPr>
            <a:picLocks noChangeAspect="1"/>
          </p:cNvPicPr>
          <p:nvPr/>
        </p:nvPicPr>
        <p:blipFill>
          <a:blip r:embed="rId37">
            <a:biLevel thresh="50000"/>
          </a:blip>
          <a:srcRect/>
          <a:stretch/>
        </p:blipFill>
        <p:spPr>
          <a:xfrm>
            <a:off x="737079" y="3295434"/>
            <a:ext cx="324000" cy="324000"/>
          </a:xfrm>
          <a:prstGeom prst="rect">
            <a:avLst/>
          </a:prstGeom>
        </p:spPr>
      </p:pic>
      <p:pic>
        <p:nvPicPr>
          <p:cNvPr id="174" name="Grafik 173">
            <a:extLst>
              <a:ext uri="{FF2B5EF4-FFF2-40B4-BE49-F238E27FC236}">
                <a16:creationId xmlns:a16="http://schemas.microsoft.com/office/drawing/2014/main" id="{E9A3FD0D-B0EC-F162-9526-609426CCBDAA}"/>
              </a:ext>
            </a:extLst>
          </p:cNvPr>
          <p:cNvPicPr>
            <a:picLocks noChangeAspect="1"/>
          </p:cNvPicPr>
          <p:nvPr/>
        </p:nvPicPr>
        <p:blipFill>
          <a:blip r:embed="rId38">
            <a:biLevel thresh="50000"/>
          </a:blip>
          <a:srcRect/>
          <a:stretch/>
        </p:blipFill>
        <p:spPr>
          <a:xfrm>
            <a:off x="1187078" y="3295434"/>
            <a:ext cx="324000" cy="324000"/>
          </a:xfrm>
          <a:prstGeom prst="rect">
            <a:avLst/>
          </a:prstGeom>
        </p:spPr>
      </p:pic>
      <p:pic>
        <p:nvPicPr>
          <p:cNvPr id="175" name="Grafik 174">
            <a:extLst>
              <a:ext uri="{FF2B5EF4-FFF2-40B4-BE49-F238E27FC236}">
                <a16:creationId xmlns:a16="http://schemas.microsoft.com/office/drawing/2014/main" id="{23472CD7-93C5-9B1A-9523-B695A961862B}"/>
              </a:ext>
            </a:extLst>
          </p:cNvPr>
          <p:cNvPicPr>
            <a:picLocks noChangeAspect="1"/>
          </p:cNvPicPr>
          <p:nvPr/>
        </p:nvPicPr>
        <p:blipFill>
          <a:blip r:embed="rId39">
            <a:biLevel thresh="50000"/>
          </a:blip>
          <a:srcRect/>
          <a:stretch/>
        </p:blipFill>
        <p:spPr>
          <a:xfrm>
            <a:off x="1637077" y="3295434"/>
            <a:ext cx="324000" cy="324000"/>
          </a:xfrm>
          <a:prstGeom prst="rect">
            <a:avLst/>
          </a:prstGeom>
        </p:spPr>
      </p:pic>
      <p:pic>
        <p:nvPicPr>
          <p:cNvPr id="176" name="Grafik 175">
            <a:extLst>
              <a:ext uri="{FF2B5EF4-FFF2-40B4-BE49-F238E27FC236}">
                <a16:creationId xmlns:a16="http://schemas.microsoft.com/office/drawing/2014/main" id="{F08D86E9-1887-F32E-11F3-12A7A046E3CB}"/>
              </a:ext>
            </a:extLst>
          </p:cNvPr>
          <p:cNvPicPr>
            <a:picLocks noChangeAspect="1"/>
          </p:cNvPicPr>
          <p:nvPr/>
        </p:nvPicPr>
        <p:blipFill>
          <a:blip r:embed="rId40">
            <a:biLevel thresh="50000"/>
          </a:blip>
          <a:srcRect/>
          <a:stretch/>
        </p:blipFill>
        <p:spPr>
          <a:xfrm>
            <a:off x="2087076" y="3295434"/>
            <a:ext cx="324000" cy="324000"/>
          </a:xfrm>
          <a:prstGeom prst="rect">
            <a:avLst/>
          </a:prstGeom>
        </p:spPr>
      </p:pic>
      <p:pic>
        <p:nvPicPr>
          <p:cNvPr id="177" name="Grafik 176">
            <a:extLst>
              <a:ext uri="{FF2B5EF4-FFF2-40B4-BE49-F238E27FC236}">
                <a16:creationId xmlns:a16="http://schemas.microsoft.com/office/drawing/2014/main" id="{9D0FF755-A442-72B8-AA43-0B1BCE312F6F}"/>
              </a:ext>
            </a:extLst>
          </p:cNvPr>
          <p:cNvPicPr>
            <a:picLocks noChangeAspect="1"/>
          </p:cNvPicPr>
          <p:nvPr/>
        </p:nvPicPr>
        <p:blipFill>
          <a:blip r:embed="rId41">
            <a:biLevel thresh="50000"/>
          </a:blip>
          <a:srcRect/>
          <a:stretch/>
        </p:blipFill>
        <p:spPr>
          <a:xfrm>
            <a:off x="2537075" y="3295434"/>
            <a:ext cx="324000" cy="324000"/>
          </a:xfrm>
          <a:prstGeom prst="rect">
            <a:avLst/>
          </a:prstGeom>
        </p:spPr>
      </p:pic>
      <p:pic>
        <p:nvPicPr>
          <p:cNvPr id="178" name="Grafik 177">
            <a:extLst>
              <a:ext uri="{FF2B5EF4-FFF2-40B4-BE49-F238E27FC236}">
                <a16:creationId xmlns:a16="http://schemas.microsoft.com/office/drawing/2014/main" id="{3A09C36F-1DBC-D1F9-2197-A9AAF12A1B38}"/>
              </a:ext>
            </a:extLst>
          </p:cNvPr>
          <p:cNvPicPr>
            <a:picLocks noChangeAspect="1"/>
          </p:cNvPicPr>
          <p:nvPr/>
        </p:nvPicPr>
        <p:blipFill>
          <a:blip r:embed="rId42">
            <a:biLevel thresh="50000"/>
          </a:blip>
          <a:srcRect/>
          <a:stretch/>
        </p:blipFill>
        <p:spPr>
          <a:xfrm>
            <a:off x="2987074" y="3295434"/>
            <a:ext cx="324000" cy="324000"/>
          </a:xfrm>
          <a:prstGeom prst="rect">
            <a:avLst/>
          </a:prstGeom>
        </p:spPr>
      </p:pic>
      <p:pic>
        <p:nvPicPr>
          <p:cNvPr id="179" name="Grafik 178">
            <a:extLst>
              <a:ext uri="{FF2B5EF4-FFF2-40B4-BE49-F238E27FC236}">
                <a16:creationId xmlns:a16="http://schemas.microsoft.com/office/drawing/2014/main" id="{44B4126B-9CFE-B073-275E-5EDCCFB5C4D3}"/>
              </a:ext>
            </a:extLst>
          </p:cNvPr>
          <p:cNvPicPr>
            <a:picLocks noChangeAspect="1"/>
          </p:cNvPicPr>
          <p:nvPr/>
        </p:nvPicPr>
        <p:blipFill>
          <a:blip r:embed="rId43">
            <a:biLevel thresh="50000"/>
          </a:blip>
          <a:srcRect/>
          <a:stretch/>
        </p:blipFill>
        <p:spPr>
          <a:xfrm>
            <a:off x="3437073" y="3295434"/>
            <a:ext cx="324000" cy="324000"/>
          </a:xfrm>
          <a:prstGeom prst="rect">
            <a:avLst/>
          </a:prstGeom>
          <a:effectLst/>
        </p:spPr>
      </p:pic>
      <p:pic>
        <p:nvPicPr>
          <p:cNvPr id="180" name="Grafik 179">
            <a:extLst>
              <a:ext uri="{FF2B5EF4-FFF2-40B4-BE49-F238E27FC236}">
                <a16:creationId xmlns:a16="http://schemas.microsoft.com/office/drawing/2014/main" id="{9203C1CF-3642-CA79-CEC4-C7424FF66204}"/>
              </a:ext>
            </a:extLst>
          </p:cNvPr>
          <p:cNvPicPr>
            <a:picLocks noChangeAspect="1"/>
          </p:cNvPicPr>
          <p:nvPr/>
        </p:nvPicPr>
        <p:blipFill>
          <a:blip r:embed="rId44">
            <a:biLevel thresh="50000"/>
          </a:blip>
          <a:srcRect/>
          <a:stretch/>
        </p:blipFill>
        <p:spPr>
          <a:xfrm>
            <a:off x="3887072" y="3295434"/>
            <a:ext cx="324000" cy="324000"/>
          </a:xfrm>
          <a:prstGeom prst="rect">
            <a:avLst/>
          </a:prstGeom>
        </p:spPr>
      </p:pic>
      <p:pic>
        <p:nvPicPr>
          <p:cNvPr id="181" name="Grafik 180">
            <a:extLst>
              <a:ext uri="{FF2B5EF4-FFF2-40B4-BE49-F238E27FC236}">
                <a16:creationId xmlns:a16="http://schemas.microsoft.com/office/drawing/2014/main" id="{37321F49-B60B-DE2E-044B-A733C9E8DCA4}"/>
              </a:ext>
            </a:extLst>
          </p:cNvPr>
          <p:cNvPicPr>
            <a:picLocks noChangeAspect="1"/>
          </p:cNvPicPr>
          <p:nvPr/>
        </p:nvPicPr>
        <p:blipFill>
          <a:blip r:embed="rId45">
            <a:biLevel thresh="50000"/>
          </a:blip>
          <a:srcRect/>
          <a:stretch/>
        </p:blipFill>
        <p:spPr>
          <a:xfrm>
            <a:off x="4337071" y="3295434"/>
            <a:ext cx="324000" cy="324000"/>
          </a:xfrm>
          <a:prstGeom prst="rect">
            <a:avLst/>
          </a:prstGeom>
        </p:spPr>
      </p:pic>
      <p:pic>
        <p:nvPicPr>
          <p:cNvPr id="182" name="Grafik 181">
            <a:extLst>
              <a:ext uri="{FF2B5EF4-FFF2-40B4-BE49-F238E27FC236}">
                <a16:creationId xmlns:a16="http://schemas.microsoft.com/office/drawing/2014/main" id="{FC983589-8C7B-D605-4FB4-8FAC802CB40F}"/>
              </a:ext>
            </a:extLst>
          </p:cNvPr>
          <p:cNvPicPr>
            <a:picLocks noChangeAspect="1"/>
          </p:cNvPicPr>
          <p:nvPr/>
        </p:nvPicPr>
        <p:blipFill>
          <a:blip r:embed="rId46">
            <a:biLevel thresh="50000"/>
          </a:blip>
          <a:srcRect/>
          <a:stretch/>
        </p:blipFill>
        <p:spPr>
          <a:xfrm>
            <a:off x="4787070" y="3295434"/>
            <a:ext cx="324000" cy="324000"/>
          </a:xfrm>
          <a:prstGeom prst="rect">
            <a:avLst/>
          </a:prstGeom>
        </p:spPr>
      </p:pic>
      <p:pic>
        <p:nvPicPr>
          <p:cNvPr id="183" name="Grafik 182">
            <a:extLst>
              <a:ext uri="{FF2B5EF4-FFF2-40B4-BE49-F238E27FC236}">
                <a16:creationId xmlns:a16="http://schemas.microsoft.com/office/drawing/2014/main" id="{3F234519-5440-B841-A03B-453F4DFC2D4D}"/>
              </a:ext>
            </a:extLst>
          </p:cNvPr>
          <p:cNvPicPr>
            <a:picLocks noChangeAspect="1"/>
          </p:cNvPicPr>
          <p:nvPr/>
        </p:nvPicPr>
        <p:blipFill>
          <a:blip r:embed="rId47">
            <a:biLevel thresh="50000"/>
          </a:blip>
          <a:srcRect/>
          <a:stretch/>
        </p:blipFill>
        <p:spPr>
          <a:xfrm>
            <a:off x="8305413" y="3295434"/>
            <a:ext cx="324000" cy="324000"/>
          </a:xfrm>
          <a:prstGeom prst="rect">
            <a:avLst/>
          </a:prstGeom>
        </p:spPr>
      </p:pic>
      <p:pic>
        <p:nvPicPr>
          <p:cNvPr id="184" name="Grafik 183">
            <a:extLst>
              <a:ext uri="{FF2B5EF4-FFF2-40B4-BE49-F238E27FC236}">
                <a16:creationId xmlns:a16="http://schemas.microsoft.com/office/drawing/2014/main" id="{02C6EB5D-6B45-FD7A-AC35-CED3EAB2F84E}"/>
              </a:ext>
            </a:extLst>
          </p:cNvPr>
          <p:cNvPicPr>
            <a:picLocks noChangeAspect="1"/>
          </p:cNvPicPr>
          <p:nvPr/>
        </p:nvPicPr>
        <p:blipFill>
          <a:blip r:embed="rId48">
            <a:biLevel thresh="50000"/>
          </a:blip>
          <a:srcRect/>
          <a:stretch/>
        </p:blipFill>
        <p:spPr>
          <a:xfrm>
            <a:off x="5203134" y="3295434"/>
            <a:ext cx="324000" cy="324000"/>
          </a:xfrm>
          <a:prstGeom prst="rect">
            <a:avLst/>
          </a:prstGeom>
        </p:spPr>
      </p:pic>
      <p:pic>
        <p:nvPicPr>
          <p:cNvPr id="185" name="Grafik 184">
            <a:extLst>
              <a:ext uri="{FF2B5EF4-FFF2-40B4-BE49-F238E27FC236}">
                <a16:creationId xmlns:a16="http://schemas.microsoft.com/office/drawing/2014/main" id="{38D4F889-9064-BEB6-F0B7-C0ACA3E383B5}"/>
              </a:ext>
            </a:extLst>
          </p:cNvPr>
          <p:cNvPicPr>
            <a:picLocks noChangeAspect="1"/>
          </p:cNvPicPr>
          <p:nvPr/>
        </p:nvPicPr>
        <p:blipFill>
          <a:blip r:embed="rId49">
            <a:biLevel thresh="50000"/>
          </a:blip>
          <a:srcRect/>
          <a:stretch/>
        </p:blipFill>
        <p:spPr>
          <a:xfrm>
            <a:off x="5653133" y="3295434"/>
            <a:ext cx="324000" cy="324000"/>
          </a:xfrm>
          <a:prstGeom prst="rect">
            <a:avLst/>
          </a:prstGeom>
        </p:spPr>
      </p:pic>
      <p:pic>
        <p:nvPicPr>
          <p:cNvPr id="186" name="Grafik 185">
            <a:extLst>
              <a:ext uri="{FF2B5EF4-FFF2-40B4-BE49-F238E27FC236}">
                <a16:creationId xmlns:a16="http://schemas.microsoft.com/office/drawing/2014/main" id="{621FA146-3969-AE60-5A79-F37A8856DE9C}"/>
              </a:ext>
            </a:extLst>
          </p:cNvPr>
          <p:cNvPicPr>
            <a:picLocks noChangeAspect="1"/>
          </p:cNvPicPr>
          <p:nvPr/>
        </p:nvPicPr>
        <p:blipFill>
          <a:blip r:embed="rId50">
            <a:biLevel thresh="50000"/>
          </a:blip>
          <a:srcRect/>
          <a:stretch/>
        </p:blipFill>
        <p:spPr>
          <a:xfrm>
            <a:off x="7453129" y="3295434"/>
            <a:ext cx="324000" cy="324000"/>
          </a:xfrm>
          <a:prstGeom prst="rect">
            <a:avLst/>
          </a:prstGeom>
        </p:spPr>
      </p:pic>
      <p:pic>
        <p:nvPicPr>
          <p:cNvPr id="187" name="Grafik 186">
            <a:extLst>
              <a:ext uri="{FF2B5EF4-FFF2-40B4-BE49-F238E27FC236}">
                <a16:creationId xmlns:a16="http://schemas.microsoft.com/office/drawing/2014/main" id="{416903F0-4E1F-AF5B-3862-A9467463ACD6}"/>
              </a:ext>
            </a:extLst>
          </p:cNvPr>
          <p:cNvPicPr>
            <a:picLocks noChangeAspect="1"/>
          </p:cNvPicPr>
          <p:nvPr/>
        </p:nvPicPr>
        <p:blipFill>
          <a:blip r:embed="rId51">
            <a:biLevel thresh="50000"/>
          </a:blip>
          <a:srcRect/>
          <a:stretch/>
        </p:blipFill>
        <p:spPr>
          <a:xfrm>
            <a:off x="7903130" y="3295434"/>
            <a:ext cx="324000" cy="324000"/>
          </a:xfrm>
          <a:prstGeom prst="rect">
            <a:avLst/>
          </a:prstGeom>
        </p:spPr>
      </p:pic>
      <p:pic>
        <p:nvPicPr>
          <p:cNvPr id="188" name="Grafik 187">
            <a:extLst>
              <a:ext uri="{FF2B5EF4-FFF2-40B4-BE49-F238E27FC236}">
                <a16:creationId xmlns:a16="http://schemas.microsoft.com/office/drawing/2014/main" id="{81A67CAC-5C0F-109C-225F-FCDAE3339E78}"/>
              </a:ext>
            </a:extLst>
          </p:cNvPr>
          <p:cNvPicPr>
            <a:picLocks noChangeAspect="1"/>
          </p:cNvPicPr>
          <p:nvPr/>
        </p:nvPicPr>
        <p:blipFill>
          <a:blip r:embed="rId52">
            <a:biLevel thresh="50000"/>
          </a:blip>
          <a:srcRect/>
          <a:stretch/>
        </p:blipFill>
        <p:spPr>
          <a:xfrm>
            <a:off x="6103132" y="3295434"/>
            <a:ext cx="324000" cy="324000"/>
          </a:xfrm>
          <a:prstGeom prst="rect">
            <a:avLst/>
          </a:prstGeom>
        </p:spPr>
      </p:pic>
      <p:pic>
        <p:nvPicPr>
          <p:cNvPr id="189" name="Grafik 188">
            <a:extLst>
              <a:ext uri="{FF2B5EF4-FFF2-40B4-BE49-F238E27FC236}">
                <a16:creationId xmlns:a16="http://schemas.microsoft.com/office/drawing/2014/main" id="{EF63A8BC-0F3A-327E-9183-6EF4C6FF3D9D}"/>
              </a:ext>
            </a:extLst>
          </p:cNvPr>
          <p:cNvPicPr>
            <a:picLocks noChangeAspect="1"/>
          </p:cNvPicPr>
          <p:nvPr/>
        </p:nvPicPr>
        <p:blipFill>
          <a:blip r:embed="rId53">
            <a:biLevel thresh="50000"/>
          </a:blip>
          <a:srcRect/>
          <a:stretch/>
        </p:blipFill>
        <p:spPr>
          <a:xfrm>
            <a:off x="6553131" y="3295434"/>
            <a:ext cx="324000" cy="324000"/>
          </a:xfrm>
          <a:prstGeom prst="rect">
            <a:avLst/>
          </a:prstGeom>
        </p:spPr>
      </p:pic>
      <p:pic>
        <p:nvPicPr>
          <p:cNvPr id="190" name="Grafik 189">
            <a:extLst>
              <a:ext uri="{FF2B5EF4-FFF2-40B4-BE49-F238E27FC236}">
                <a16:creationId xmlns:a16="http://schemas.microsoft.com/office/drawing/2014/main" id="{E6E9D5CA-9C2A-9BDD-4E3F-43B4B50182C3}"/>
              </a:ext>
            </a:extLst>
          </p:cNvPr>
          <p:cNvPicPr>
            <a:picLocks noChangeAspect="1"/>
          </p:cNvPicPr>
          <p:nvPr/>
        </p:nvPicPr>
        <p:blipFill>
          <a:blip r:embed="rId54">
            <a:biLevel thresh="50000"/>
          </a:blip>
          <a:srcRect/>
          <a:stretch/>
        </p:blipFill>
        <p:spPr>
          <a:xfrm>
            <a:off x="286911" y="4430228"/>
            <a:ext cx="360000" cy="360000"/>
          </a:xfrm>
          <a:prstGeom prst="rect">
            <a:avLst/>
          </a:prstGeom>
        </p:spPr>
      </p:pic>
      <p:pic>
        <p:nvPicPr>
          <p:cNvPr id="191" name="Grafik 190">
            <a:extLst>
              <a:ext uri="{FF2B5EF4-FFF2-40B4-BE49-F238E27FC236}">
                <a16:creationId xmlns:a16="http://schemas.microsoft.com/office/drawing/2014/main" id="{B1E80C87-02D5-57ED-6EF1-CDF6FBEFC3B1}"/>
              </a:ext>
            </a:extLst>
          </p:cNvPr>
          <p:cNvPicPr>
            <a:picLocks noChangeAspect="1"/>
          </p:cNvPicPr>
          <p:nvPr/>
        </p:nvPicPr>
        <p:blipFill>
          <a:blip r:embed="rId55">
            <a:biLevel thresh="50000"/>
          </a:blip>
          <a:srcRect/>
          <a:stretch/>
        </p:blipFill>
        <p:spPr>
          <a:xfrm>
            <a:off x="745716" y="4430228"/>
            <a:ext cx="360000" cy="360000"/>
          </a:xfrm>
          <a:prstGeom prst="rect">
            <a:avLst/>
          </a:prstGeom>
        </p:spPr>
      </p:pic>
      <p:pic>
        <p:nvPicPr>
          <p:cNvPr id="192" name="Grafik 191">
            <a:extLst>
              <a:ext uri="{FF2B5EF4-FFF2-40B4-BE49-F238E27FC236}">
                <a16:creationId xmlns:a16="http://schemas.microsoft.com/office/drawing/2014/main" id="{036B68D7-AD6F-54E2-A56A-C6C1D3D004BB}"/>
              </a:ext>
            </a:extLst>
          </p:cNvPr>
          <p:cNvPicPr>
            <a:picLocks noChangeAspect="1"/>
          </p:cNvPicPr>
          <p:nvPr/>
        </p:nvPicPr>
        <p:blipFill>
          <a:blip r:embed="rId56">
            <a:biLevel thresh="50000"/>
          </a:blip>
          <a:srcRect/>
          <a:stretch/>
        </p:blipFill>
        <p:spPr>
          <a:xfrm>
            <a:off x="1204521" y="4430228"/>
            <a:ext cx="360000" cy="360000"/>
          </a:xfrm>
          <a:prstGeom prst="rect">
            <a:avLst/>
          </a:prstGeom>
        </p:spPr>
      </p:pic>
      <p:pic>
        <p:nvPicPr>
          <p:cNvPr id="193" name="Grafik 192">
            <a:extLst>
              <a:ext uri="{FF2B5EF4-FFF2-40B4-BE49-F238E27FC236}">
                <a16:creationId xmlns:a16="http://schemas.microsoft.com/office/drawing/2014/main" id="{F75DAA42-E0E2-B99F-3123-3F9AFFC40FD1}"/>
              </a:ext>
            </a:extLst>
          </p:cNvPr>
          <p:cNvPicPr>
            <a:picLocks noChangeAspect="1"/>
          </p:cNvPicPr>
          <p:nvPr/>
        </p:nvPicPr>
        <p:blipFill>
          <a:blip r:embed="rId57">
            <a:biLevel thresh="50000"/>
          </a:blip>
          <a:srcRect/>
          <a:stretch/>
        </p:blipFill>
        <p:spPr>
          <a:xfrm>
            <a:off x="1663326" y="4430228"/>
            <a:ext cx="360000" cy="360000"/>
          </a:xfrm>
          <a:prstGeom prst="rect">
            <a:avLst/>
          </a:prstGeom>
        </p:spPr>
      </p:pic>
      <p:pic>
        <p:nvPicPr>
          <p:cNvPr id="194" name="Grafik 193">
            <a:extLst>
              <a:ext uri="{FF2B5EF4-FFF2-40B4-BE49-F238E27FC236}">
                <a16:creationId xmlns:a16="http://schemas.microsoft.com/office/drawing/2014/main" id="{163B4BD4-2242-D331-F05E-458C46023508}"/>
              </a:ext>
            </a:extLst>
          </p:cNvPr>
          <p:cNvPicPr>
            <a:picLocks noChangeAspect="1"/>
          </p:cNvPicPr>
          <p:nvPr/>
        </p:nvPicPr>
        <p:blipFill>
          <a:blip r:embed="rId58">
            <a:biLevel thresh="50000"/>
          </a:blip>
          <a:srcRect/>
          <a:stretch/>
        </p:blipFill>
        <p:spPr>
          <a:xfrm>
            <a:off x="2122131" y="4430228"/>
            <a:ext cx="360000" cy="360000"/>
          </a:xfrm>
          <a:prstGeom prst="rect">
            <a:avLst/>
          </a:prstGeom>
        </p:spPr>
      </p:pic>
      <p:pic>
        <p:nvPicPr>
          <p:cNvPr id="195" name="Grafik 194">
            <a:extLst>
              <a:ext uri="{FF2B5EF4-FFF2-40B4-BE49-F238E27FC236}">
                <a16:creationId xmlns:a16="http://schemas.microsoft.com/office/drawing/2014/main" id="{8AC0A9AD-50D0-E782-3F51-D500B8BC9F63}"/>
              </a:ext>
            </a:extLst>
          </p:cNvPr>
          <p:cNvPicPr>
            <a:picLocks noChangeAspect="1"/>
          </p:cNvPicPr>
          <p:nvPr/>
        </p:nvPicPr>
        <p:blipFill>
          <a:blip r:embed="rId59">
            <a:biLevel thresh="50000"/>
          </a:blip>
          <a:srcRect/>
          <a:stretch/>
        </p:blipFill>
        <p:spPr>
          <a:xfrm>
            <a:off x="2580936" y="4430228"/>
            <a:ext cx="360000" cy="360000"/>
          </a:xfrm>
          <a:prstGeom prst="rect">
            <a:avLst/>
          </a:prstGeom>
        </p:spPr>
      </p:pic>
      <p:pic>
        <p:nvPicPr>
          <p:cNvPr id="196" name="Grafik 195">
            <a:extLst>
              <a:ext uri="{FF2B5EF4-FFF2-40B4-BE49-F238E27FC236}">
                <a16:creationId xmlns:a16="http://schemas.microsoft.com/office/drawing/2014/main" id="{C1554B27-D8B4-9712-0291-88F1BF442217}"/>
              </a:ext>
            </a:extLst>
          </p:cNvPr>
          <p:cNvPicPr>
            <a:picLocks noChangeAspect="1"/>
          </p:cNvPicPr>
          <p:nvPr/>
        </p:nvPicPr>
        <p:blipFill>
          <a:blip r:embed="rId60">
            <a:biLevel thresh="50000"/>
          </a:blip>
          <a:srcRect/>
          <a:stretch/>
        </p:blipFill>
        <p:spPr>
          <a:xfrm>
            <a:off x="3039741" y="4430228"/>
            <a:ext cx="360000" cy="360000"/>
          </a:xfrm>
          <a:prstGeom prst="rect">
            <a:avLst/>
          </a:prstGeom>
        </p:spPr>
      </p:pic>
      <p:pic>
        <p:nvPicPr>
          <p:cNvPr id="197" name="Grafik 196">
            <a:extLst>
              <a:ext uri="{FF2B5EF4-FFF2-40B4-BE49-F238E27FC236}">
                <a16:creationId xmlns:a16="http://schemas.microsoft.com/office/drawing/2014/main" id="{DC2E473C-111C-108F-06A1-DFD948CEB1FA}"/>
              </a:ext>
            </a:extLst>
          </p:cNvPr>
          <p:cNvPicPr>
            <a:picLocks noChangeAspect="1"/>
          </p:cNvPicPr>
          <p:nvPr/>
        </p:nvPicPr>
        <p:blipFill>
          <a:blip r:embed="rId61">
            <a:biLevel thresh="50000"/>
          </a:blip>
          <a:srcRect/>
          <a:stretch/>
        </p:blipFill>
        <p:spPr>
          <a:xfrm>
            <a:off x="3498546" y="4430228"/>
            <a:ext cx="360000" cy="360000"/>
          </a:xfrm>
          <a:prstGeom prst="rect">
            <a:avLst/>
          </a:prstGeom>
        </p:spPr>
      </p:pic>
      <p:pic>
        <p:nvPicPr>
          <p:cNvPr id="198" name="Grafik 197">
            <a:extLst>
              <a:ext uri="{FF2B5EF4-FFF2-40B4-BE49-F238E27FC236}">
                <a16:creationId xmlns:a16="http://schemas.microsoft.com/office/drawing/2014/main" id="{5970CA07-BEEF-DFB5-C461-CADCDEC33588}"/>
              </a:ext>
            </a:extLst>
          </p:cNvPr>
          <p:cNvPicPr>
            <a:picLocks noChangeAspect="1"/>
          </p:cNvPicPr>
          <p:nvPr/>
        </p:nvPicPr>
        <p:blipFill>
          <a:blip r:embed="rId62">
            <a:biLevel thresh="50000"/>
          </a:blip>
          <a:srcRect/>
          <a:stretch/>
        </p:blipFill>
        <p:spPr>
          <a:xfrm>
            <a:off x="3957351" y="4430228"/>
            <a:ext cx="360000" cy="360000"/>
          </a:xfrm>
          <a:prstGeom prst="rect">
            <a:avLst/>
          </a:prstGeom>
        </p:spPr>
      </p:pic>
      <p:pic>
        <p:nvPicPr>
          <p:cNvPr id="199" name="Grafik 198">
            <a:extLst>
              <a:ext uri="{FF2B5EF4-FFF2-40B4-BE49-F238E27FC236}">
                <a16:creationId xmlns:a16="http://schemas.microsoft.com/office/drawing/2014/main" id="{E8F03BC8-115A-5BFC-AEB3-0DBFB5D02968}"/>
              </a:ext>
            </a:extLst>
          </p:cNvPr>
          <p:cNvPicPr>
            <a:picLocks noChangeAspect="1"/>
          </p:cNvPicPr>
          <p:nvPr/>
        </p:nvPicPr>
        <p:blipFill>
          <a:blip r:embed="rId63">
            <a:biLevel thresh="50000"/>
          </a:blip>
          <a:srcRect/>
          <a:stretch/>
        </p:blipFill>
        <p:spPr>
          <a:xfrm>
            <a:off x="4416156" y="4430228"/>
            <a:ext cx="360000" cy="360000"/>
          </a:xfrm>
          <a:prstGeom prst="rect">
            <a:avLst/>
          </a:prstGeom>
        </p:spPr>
      </p:pic>
      <p:pic>
        <p:nvPicPr>
          <p:cNvPr id="200" name="Grafik 199">
            <a:extLst>
              <a:ext uri="{FF2B5EF4-FFF2-40B4-BE49-F238E27FC236}">
                <a16:creationId xmlns:a16="http://schemas.microsoft.com/office/drawing/2014/main" id="{CECDA089-45B6-531C-5873-1B58E4FD9B1E}"/>
              </a:ext>
            </a:extLst>
          </p:cNvPr>
          <p:cNvPicPr>
            <a:picLocks noChangeAspect="1"/>
          </p:cNvPicPr>
          <p:nvPr/>
        </p:nvPicPr>
        <p:blipFill>
          <a:blip r:embed="rId64">
            <a:biLevel thresh="50000"/>
          </a:blip>
          <a:srcRect/>
          <a:stretch/>
        </p:blipFill>
        <p:spPr>
          <a:xfrm>
            <a:off x="4874961" y="4430228"/>
            <a:ext cx="360000" cy="360000"/>
          </a:xfrm>
          <a:prstGeom prst="rect">
            <a:avLst/>
          </a:prstGeom>
        </p:spPr>
      </p:pic>
      <p:pic>
        <p:nvPicPr>
          <p:cNvPr id="201" name="Grafik 200">
            <a:extLst>
              <a:ext uri="{FF2B5EF4-FFF2-40B4-BE49-F238E27FC236}">
                <a16:creationId xmlns:a16="http://schemas.microsoft.com/office/drawing/2014/main" id="{ADF1DBCC-E74B-8F3C-8D70-AFF7C5A3393E}"/>
              </a:ext>
            </a:extLst>
          </p:cNvPr>
          <p:cNvPicPr>
            <a:picLocks noChangeAspect="1"/>
          </p:cNvPicPr>
          <p:nvPr/>
        </p:nvPicPr>
        <p:blipFill>
          <a:blip r:embed="rId65">
            <a:biLevel thresh="50000"/>
          </a:blip>
          <a:srcRect/>
          <a:stretch/>
        </p:blipFill>
        <p:spPr>
          <a:xfrm>
            <a:off x="5333766" y="4430228"/>
            <a:ext cx="360000" cy="360000"/>
          </a:xfrm>
          <a:prstGeom prst="rect">
            <a:avLst/>
          </a:prstGeom>
        </p:spPr>
      </p:pic>
      <p:pic>
        <p:nvPicPr>
          <p:cNvPr id="202" name="Grafik 201">
            <a:extLst>
              <a:ext uri="{FF2B5EF4-FFF2-40B4-BE49-F238E27FC236}">
                <a16:creationId xmlns:a16="http://schemas.microsoft.com/office/drawing/2014/main" id="{0EC89B18-168A-F37E-275C-2DCFB35FA546}"/>
              </a:ext>
            </a:extLst>
          </p:cNvPr>
          <p:cNvPicPr>
            <a:picLocks noChangeAspect="1"/>
          </p:cNvPicPr>
          <p:nvPr/>
        </p:nvPicPr>
        <p:blipFill>
          <a:blip r:embed="rId66">
            <a:biLevel thresh="50000"/>
          </a:blip>
          <a:srcRect/>
          <a:stretch/>
        </p:blipFill>
        <p:spPr>
          <a:xfrm>
            <a:off x="5792571" y="4430228"/>
            <a:ext cx="360000" cy="360000"/>
          </a:xfrm>
          <a:prstGeom prst="rect">
            <a:avLst/>
          </a:prstGeom>
        </p:spPr>
      </p:pic>
      <p:pic>
        <p:nvPicPr>
          <p:cNvPr id="203" name="Grafik 202">
            <a:extLst>
              <a:ext uri="{FF2B5EF4-FFF2-40B4-BE49-F238E27FC236}">
                <a16:creationId xmlns:a16="http://schemas.microsoft.com/office/drawing/2014/main" id="{C583645A-479D-B3A3-9E9F-E88EE502A2E7}"/>
              </a:ext>
            </a:extLst>
          </p:cNvPr>
          <p:cNvPicPr>
            <a:picLocks noChangeAspect="1"/>
          </p:cNvPicPr>
          <p:nvPr/>
        </p:nvPicPr>
        <p:blipFill>
          <a:blip r:embed="rId67">
            <a:biLevel thresh="50000"/>
          </a:blip>
          <a:srcRect/>
          <a:stretch/>
        </p:blipFill>
        <p:spPr>
          <a:xfrm>
            <a:off x="6251376" y="4430228"/>
            <a:ext cx="360000" cy="360000"/>
          </a:xfrm>
          <a:prstGeom prst="rect">
            <a:avLst/>
          </a:prstGeom>
        </p:spPr>
      </p:pic>
      <p:pic>
        <p:nvPicPr>
          <p:cNvPr id="204" name="Grafik 203">
            <a:extLst>
              <a:ext uri="{FF2B5EF4-FFF2-40B4-BE49-F238E27FC236}">
                <a16:creationId xmlns:a16="http://schemas.microsoft.com/office/drawing/2014/main" id="{3C928C35-AFDA-E870-27B9-3FF57F3D497B}"/>
              </a:ext>
            </a:extLst>
          </p:cNvPr>
          <p:cNvPicPr>
            <a:picLocks noChangeAspect="1"/>
          </p:cNvPicPr>
          <p:nvPr/>
        </p:nvPicPr>
        <p:blipFill>
          <a:blip r:embed="rId68">
            <a:biLevel thresh="50000"/>
          </a:blip>
          <a:srcRect/>
          <a:stretch/>
        </p:blipFill>
        <p:spPr>
          <a:xfrm>
            <a:off x="6710181" y="4430228"/>
            <a:ext cx="360000" cy="360000"/>
          </a:xfrm>
          <a:prstGeom prst="rect">
            <a:avLst/>
          </a:prstGeom>
        </p:spPr>
      </p:pic>
      <p:pic>
        <p:nvPicPr>
          <p:cNvPr id="205" name="Grafik 204">
            <a:extLst>
              <a:ext uri="{FF2B5EF4-FFF2-40B4-BE49-F238E27FC236}">
                <a16:creationId xmlns:a16="http://schemas.microsoft.com/office/drawing/2014/main" id="{2DB4188F-359C-9C23-AED5-24BE156A644E}"/>
              </a:ext>
            </a:extLst>
          </p:cNvPr>
          <p:cNvPicPr>
            <a:picLocks noChangeAspect="1"/>
          </p:cNvPicPr>
          <p:nvPr/>
        </p:nvPicPr>
        <p:blipFill>
          <a:blip r:embed="rId69">
            <a:biLevel thresh="50000"/>
          </a:blip>
          <a:srcRect/>
          <a:stretch/>
        </p:blipFill>
        <p:spPr>
          <a:xfrm>
            <a:off x="7168986" y="4430228"/>
            <a:ext cx="360000" cy="360000"/>
          </a:xfrm>
          <a:prstGeom prst="rect">
            <a:avLst/>
          </a:prstGeom>
        </p:spPr>
      </p:pic>
      <p:pic>
        <p:nvPicPr>
          <p:cNvPr id="206" name="Grafik 205">
            <a:extLst>
              <a:ext uri="{FF2B5EF4-FFF2-40B4-BE49-F238E27FC236}">
                <a16:creationId xmlns:a16="http://schemas.microsoft.com/office/drawing/2014/main" id="{670ECEF0-3907-2075-5C62-DF9CA58F79A3}"/>
              </a:ext>
            </a:extLst>
          </p:cNvPr>
          <p:cNvPicPr>
            <a:picLocks noChangeAspect="1"/>
          </p:cNvPicPr>
          <p:nvPr/>
        </p:nvPicPr>
        <p:blipFill>
          <a:blip r:embed="rId70">
            <a:biLevel thresh="50000"/>
          </a:blip>
          <a:srcRect/>
          <a:stretch/>
        </p:blipFill>
        <p:spPr>
          <a:xfrm>
            <a:off x="7627791" y="4430228"/>
            <a:ext cx="360000" cy="360000"/>
          </a:xfrm>
          <a:prstGeom prst="rect">
            <a:avLst/>
          </a:prstGeom>
        </p:spPr>
      </p:pic>
      <p:pic>
        <p:nvPicPr>
          <p:cNvPr id="207" name="Grafik 206">
            <a:extLst>
              <a:ext uri="{FF2B5EF4-FFF2-40B4-BE49-F238E27FC236}">
                <a16:creationId xmlns:a16="http://schemas.microsoft.com/office/drawing/2014/main" id="{6134A9E6-9CB0-12FC-3C24-ACE80C9DAC4A}"/>
              </a:ext>
            </a:extLst>
          </p:cNvPr>
          <p:cNvPicPr>
            <a:picLocks noChangeAspect="1"/>
          </p:cNvPicPr>
          <p:nvPr/>
        </p:nvPicPr>
        <p:blipFill>
          <a:blip r:embed="rId71">
            <a:biLevel thresh="50000"/>
          </a:blip>
          <a:srcRect/>
          <a:stretch/>
        </p:blipFill>
        <p:spPr>
          <a:xfrm>
            <a:off x="8086596" y="4430228"/>
            <a:ext cx="360000" cy="360000"/>
          </a:xfrm>
          <a:prstGeom prst="rect">
            <a:avLst/>
          </a:prstGeom>
        </p:spPr>
      </p:pic>
      <p:pic>
        <p:nvPicPr>
          <p:cNvPr id="208" name="Grafik 207">
            <a:extLst>
              <a:ext uri="{FF2B5EF4-FFF2-40B4-BE49-F238E27FC236}">
                <a16:creationId xmlns:a16="http://schemas.microsoft.com/office/drawing/2014/main" id="{9CE7A0D9-21CC-6DD6-A3F5-784775C50C48}"/>
              </a:ext>
            </a:extLst>
          </p:cNvPr>
          <p:cNvPicPr>
            <a:picLocks noChangeAspect="1"/>
          </p:cNvPicPr>
          <p:nvPr/>
        </p:nvPicPr>
        <p:blipFill>
          <a:blip r:embed="rId72">
            <a:biLevel thresh="50000"/>
          </a:blip>
          <a:srcRect/>
          <a:stretch/>
        </p:blipFill>
        <p:spPr>
          <a:xfrm>
            <a:off x="8545401" y="4430228"/>
            <a:ext cx="360000" cy="360000"/>
          </a:xfrm>
          <a:prstGeom prst="rect">
            <a:avLst/>
          </a:prstGeom>
        </p:spPr>
      </p:pic>
      <p:pic>
        <p:nvPicPr>
          <p:cNvPr id="209" name="Grafik 208">
            <a:extLst>
              <a:ext uri="{FF2B5EF4-FFF2-40B4-BE49-F238E27FC236}">
                <a16:creationId xmlns:a16="http://schemas.microsoft.com/office/drawing/2014/main" id="{7542BCA1-3F05-5311-E5DB-FB962F2150D6}"/>
              </a:ext>
            </a:extLst>
          </p:cNvPr>
          <p:cNvPicPr>
            <a:picLocks noChangeAspect="1"/>
          </p:cNvPicPr>
          <p:nvPr/>
        </p:nvPicPr>
        <p:blipFill>
          <a:blip r:embed="rId73">
            <a:biLevel thresh="50000"/>
          </a:blip>
          <a:srcRect/>
          <a:stretch/>
        </p:blipFill>
        <p:spPr>
          <a:xfrm>
            <a:off x="9004206" y="4430228"/>
            <a:ext cx="360000" cy="360000"/>
          </a:xfrm>
          <a:prstGeom prst="rect">
            <a:avLst/>
          </a:prstGeom>
        </p:spPr>
      </p:pic>
      <p:pic>
        <p:nvPicPr>
          <p:cNvPr id="210" name="Grafik 209">
            <a:extLst>
              <a:ext uri="{FF2B5EF4-FFF2-40B4-BE49-F238E27FC236}">
                <a16:creationId xmlns:a16="http://schemas.microsoft.com/office/drawing/2014/main" id="{631859EC-C808-C679-A71E-E8CD7D906F23}"/>
              </a:ext>
            </a:extLst>
          </p:cNvPr>
          <p:cNvPicPr>
            <a:picLocks noChangeAspect="1"/>
          </p:cNvPicPr>
          <p:nvPr/>
        </p:nvPicPr>
        <p:blipFill>
          <a:blip r:embed="rId74">
            <a:biLevel thresh="50000"/>
          </a:blip>
          <a:srcRect/>
          <a:stretch/>
        </p:blipFill>
        <p:spPr>
          <a:xfrm>
            <a:off x="9463011" y="4430228"/>
            <a:ext cx="360000" cy="360000"/>
          </a:xfrm>
          <a:prstGeom prst="rect">
            <a:avLst/>
          </a:prstGeom>
        </p:spPr>
      </p:pic>
      <p:pic>
        <p:nvPicPr>
          <p:cNvPr id="211" name="Grafik 210">
            <a:extLst>
              <a:ext uri="{FF2B5EF4-FFF2-40B4-BE49-F238E27FC236}">
                <a16:creationId xmlns:a16="http://schemas.microsoft.com/office/drawing/2014/main" id="{BA90EF38-250C-C557-EA85-2CCBD42ECEEC}"/>
              </a:ext>
            </a:extLst>
          </p:cNvPr>
          <p:cNvPicPr>
            <a:picLocks noChangeAspect="1"/>
          </p:cNvPicPr>
          <p:nvPr/>
        </p:nvPicPr>
        <p:blipFill>
          <a:blip r:embed="rId75">
            <a:biLevel thresh="50000"/>
          </a:blip>
          <a:srcRect/>
          <a:stretch/>
        </p:blipFill>
        <p:spPr>
          <a:xfrm>
            <a:off x="9921816" y="4430228"/>
            <a:ext cx="360000" cy="360000"/>
          </a:xfrm>
          <a:prstGeom prst="rect">
            <a:avLst/>
          </a:prstGeom>
        </p:spPr>
      </p:pic>
      <p:pic>
        <p:nvPicPr>
          <p:cNvPr id="212" name="Grafik 211">
            <a:extLst>
              <a:ext uri="{FF2B5EF4-FFF2-40B4-BE49-F238E27FC236}">
                <a16:creationId xmlns:a16="http://schemas.microsoft.com/office/drawing/2014/main" id="{73B2D927-9EE9-9CA8-3ABD-C5304364DE25}"/>
              </a:ext>
            </a:extLst>
          </p:cNvPr>
          <p:cNvPicPr>
            <a:picLocks noChangeAspect="1"/>
          </p:cNvPicPr>
          <p:nvPr/>
        </p:nvPicPr>
        <p:blipFill>
          <a:blip r:embed="rId76">
            <a:biLevel thresh="50000"/>
          </a:blip>
          <a:srcRect/>
          <a:stretch/>
        </p:blipFill>
        <p:spPr>
          <a:xfrm>
            <a:off x="292318" y="4943654"/>
            <a:ext cx="360000" cy="360000"/>
          </a:xfrm>
          <a:prstGeom prst="rect">
            <a:avLst/>
          </a:prstGeom>
        </p:spPr>
      </p:pic>
      <p:pic>
        <p:nvPicPr>
          <p:cNvPr id="213" name="Grafik 212">
            <a:extLst>
              <a:ext uri="{FF2B5EF4-FFF2-40B4-BE49-F238E27FC236}">
                <a16:creationId xmlns:a16="http://schemas.microsoft.com/office/drawing/2014/main" id="{28917CEF-5BC3-4EDC-8FD8-0A512DDFE0B2}"/>
              </a:ext>
            </a:extLst>
          </p:cNvPr>
          <p:cNvPicPr>
            <a:picLocks noChangeAspect="1"/>
          </p:cNvPicPr>
          <p:nvPr/>
        </p:nvPicPr>
        <p:blipFill>
          <a:blip r:embed="rId77">
            <a:biLevel thresh="50000"/>
          </a:blip>
          <a:srcRect/>
          <a:stretch/>
        </p:blipFill>
        <p:spPr>
          <a:xfrm>
            <a:off x="749627" y="4943654"/>
            <a:ext cx="360000" cy="360000"/>
          </a:xfrm>
          <a:prstGeom prst="rect">
            <a:avLst/>
          </a:prstGeom>
        </p:spPr>
      </p:pic>
      <p:pic>
        <p:nvPicPr>
          <p:cNvPr id="214" name="Grafik 213">
            <a:extLst>
              <a:ext uri="{FF2B5EF4-FFF2-40B4-BE49-F238E27FC236}">
                <a16:creationId xmlns:a16="http://schemas.microsoft.com/office/drawing/2014/main" id="{12868B53-8E93-899D-75B5-43C649903CBC}"/>
              </a:ext>
            </a:extLst>
          </p:cNvPr>
          <p:cNvPicPr>
            <a:picLocks noChangeAspect="1"/>
          </p:cNvPicPr>
          <p:nvPr/>
        </p:nvPicPr>
        <p:blipFill>
          <a:blip r:embed="rId78">
            <a:biLevel thresh="50000"/>
          </a:blip>
          <a:srcRect/>
          <a:stretch/>
        </p:blipFill>
        <p:spPr>
          <a:xfrm>
            <a:off x="1206936" y="4943654"/>
            <a:ext cx="360000" cy="360000"/>
          </a:xfrm>
          <a:prstGeom prst="rect">
            <a:avLst/>
          </a:prstGeom>
        </p:spPr>
      </p:pic>
      <p:pic>
        <p:nvPicPr>
          <p:cNvPr id="215" name="Grafik 214">
            <a:extLst>
              <a:ext uri="{FF2B5EF4-FFF2-40B4-BE49-F238E27FC236}">
                <a16:creationId xmlns:a16="http://schemas.microsoft.com/office/drawing/2014/main" id="{0F399C37-039B-06A6-4033-242CD2B4A14C}"/>
              </a:ext>
            </a:extLst>
          </p:cNvPr>
          <p:cNvPicPr>
            <a:picLocks noChangeAspect="1"/>
          </p:cNvPicPr>
          <p:nvPr/>
        </p:nvPicPr>
        <p:blipFill>
          <a:blip r:embed="rId79">
            <a:biLevel thresh="50000"/>
          </a:blip>
          <a:srcRect/>
          <a:stretch/>
        </p:blipFill>
        <p:spPr>
          <a:xfrm>
            <a:off x="1664245" y="4943654"/>
            <a:ext cx="360000" cy="360000"/>
          </a:xfrm>
          <a:prstGeom prst="rect">
            <a:avLst/>
          </a:prstGeom>
        </p:spPr>
      </p:pic>
      <p:pic>
        <p:nvPicPr>
          <p:cNvPr id="216" name="Grafik 215">
            <a:extLst>
              <a:ext uri="{FF2B5EF4-FFF2-40B4-BE49-F238E27FC236}">
                <a16:creationId xmlns:a16="http://schemas.microsoft.com/office/drawing/2014/main" id="{EC66646D-A24A-AF43-DD11-71F850B26FA3}"/>
              </a:ext>
            </a:extLst>
          </p:cNvPr>
          <p:cNvPicPr>
            <a:picLocks noChangeAspect="1"/>
          </p:cNvPicPr>
          <p:nvPr/>
        </p:nvPicPr>
        <p:blipFill>
          <a:blip r:embed="rId80">
            <a:biLevel thresh="50000"/>
          </a:blip>
          <a:srcRect/>
          <a:stretch/>
        </p:blipFill>
        <p:spPr>
          <a:xfrm>
            <a:off x="2121554" y="4943654"/>
            <a:ext cx="360000" cy="360000"/>
          </a:xfrm>
          <a:prstGeom prst="rect">
            <a:avLst/>
          </a:prstGeom>
        </p:spPr>
      </p:pic>
      <p:pic>
        <p:nvPicPr>
          <p:cNvPr id="217" name="Grafik 216">
            <a:extLst>
              <a:ext uri="{FF2B5EF4-FFF2-40B4-BE49-F238E27FC236}">
                <a16:creationId xmlns:a16="http://schemas.microsoft.com/office/drawing/2014/main" id="{81F26C7B-0E3B-B658-2D89-06566CD09FC1}"/>
              </a:ext>
            </a:extLst>
          </p:cNvPr>
          <p:cNvPicPr>
            <a:picLocks noChangeAspect="1"/>
          </p:cNvPicPr>
          <p:nvPr/>
        </p:nvPicPr>
        <p:blipFill>
          <a:blip r:embed="rId81">
            <a:biLevel thresh="50000"/>
          </a:blip>
          <a:srcRect/>
          <a:stretch/>
        </p:blipFill>
        <p:spPr>
          <a:xfrm>
            <a:off x="2578863" y="4943654"/>
            <a:ext cx="360000" cy="360000"/>
          </a:xfrm>
          <a:prstGeom prst="rect">
            <a:avLst/>
          </a:prstGeom>
        </p:spPr>
      </p:pic>
      <p:pic>
        <p:nvPicPr>
          <p:cNvPr id="218" name="Grafik 217">
            <a:extLst>
              <a:ext uri="{FF2B5EF4-FFF2-40B4-BE49-F238E27FC236}">
                <a16:creationId xmlns:a16="http://schemas.microsoft.com/office/drawing/2014/main" id="{96316C53-36A2-6A6C-63FD-693D07BAB651}"/>
              </a:ext>
            </a:extLst>
          </p:cNvPr>
          <p:cNvPicPr>
            <a:picLocks noChangeAspect="1"/>
          </p:cNvPicPr>
          <p:nvPr/>
        </p:nvPicPr>
        <p:blipFill>
          <a:blip r:embed="rId82">
            <a:biLevel thresh="50000"/>
          </a:blip>
          <a:srcRect/>
          <a:stretch/>
        </p:blipFill>
        <p:spPr>
          <a:xfrm>
            <a:off x="3036172" y="4943654"/>
            <a:ext cx="360000" cy="360000"/>
          </a:xfrm>
          <a:prstGeom prst="rect">
            <a:avLst/>
          </a:prstGeom>
        </p:spPr>
      </p:pic>
      <p:pic>
        <p:nvPicPr>
          <p:cNvPr id="219" name="Grafik 218">
            <a:extLst>
              <a:ext uri="{FF2B5EF4-FFF2-40B4-BE49-F238E27FC236}">
                <a16:creationId xmlns:a16="http://schemas.microsoft.com/office/drawing/2014/main" id="{A81B8A1C-576E-B09E-4B29-709C36BFBB38}"/>
              </a:ext>
            </a:extLst>
          </p:cNvPr>
          <p:cNvPicPr>
            <a:picLocks noChangeAspect="1"/>
          </p:cNvPicPr>
          <p:nvPr/>
        </p:nvPicPr>
        <p:blipFill>
          <a:blip r:embed="rId83">
            <a:biLevel thresh="50000"/>
          </a:blip>
          <a:srcRect/>
          <a:stretch/>
        </p:blipFill>
        <p:spPr>
          <a:xfrm>
            <a:off x="3493481" y="4943654"/>
            <a:ext cx="360000" cy="360000"/>
          </a:xfrm>
          <a:prstGeom prst="rect">
            <a:avLst/>
          </a:prstGeom>
        </p:spPr>
      </p:pic>
      <p:pic>
        <p:nvPicPr>
          <p:cNvPr id="220" name="Grafik 219">
            <a:extLst>
              <a:ext uri="{FF2B5EF4-FFF2-40B4-BE49-F238E27FC236}">
                <a16:creationId xmlns:a16="http://schemas.microsoft.com/office/drawing/2014/main" id="{4D5F082C-9928-ABE4-D5DA-529A9540C25B}"/>
              </a:ext>
            </a:extLst>
          </p:cNvPr>
          <p:cNvPicPr>
            <a:picLocks noChangeAspect="1"/>
          </p:cNvPicPr>
          <p:nvPr/>
        </p:nvPicPr>
        <p:blipFill>
          <a:blip r:embed="rId84">
            <a:biLevel thresh="50000"/>
          </a:blip>
          <a:srcRect/>
          <a:stretch/>
        </p:blipFill>
        <p:spPr>
          <a:xfrm>
            <a:off x="3950790" y="4943654"/>
            <a:ext cx="360000" cy="360000"/>
          </a:xfrm>
          <a:prstGeom prst="rect">
            <a:avLst/>
          </a:prstGeom>
        </p:spPr>
      </p:pic>
      <p:pic>
        <p:nvPicPr>
          <p:cNvPr id="221" name="Grafik 220">
            <a:extLst>
              <a:ext uri="{FF2B5EF4-FFF2-40B4-BE49-F238E27FC236}">
                <a16:creationId xmlns:a16="http://schemas.microsoft.com/office/drawing/2014/main" id="{5DD2FFBC-8EC8-9F3E-888F-AE899B3F9734}"/>
              </a:ext>
            </a:extLst>
          </p:cNvPr>
          <p:cNvPicPr>
            <a:picLocks noChangeAspect="1"/>
          </p:cNvPicPr>
          <p:nvPr/>
        </p:nvPicPr>
        <p:blipFill>
          <a:blip r:embed="rId85">
            <a:biLevel thresh="50000"/>
          </a:blip>
          <a:srcRect/>
          <a:stretch/>
        </p:blipFill>
        <p:spPr>
          <a:xfrm>
            <a:off x="4408099" y="4943654"/>
            <a:ext cx="360000" cy="360000"/>
          </a:xfrm>
          <a:prstGeom prst="rect">
            <a:avLst/>
          </a:prstGeom>
        </p:spPr>
      </p:pic>
      <p:pic>
        <p:nvPicPr>
          <p:cNvPr id="222" name="Grafik 221">
            <a:extLst>
              <a:ext uri="{FF2B5EF4-FFF2-40B4-BE49-F238E27FC236}">
                <a16:creationId xmlns:a16="http://schemas.microsoft.com/office/drawing/2014/main" id="{0F26C571-F423-13E4-B4E0-037D55517BC3}"/>
              </a:ext>
            </a:extLst>
          </p:cNvPr>
          <p:cNvPicPr>
            <a:picLocks noChangeAspect="1"/>
          </p:cNvPicPr>
          <p:nvPr/>
        </p:nvPicPr>
        <p:blipFill>
          <a:blip r:embed="rId57">
            <a:biLevel thresh="50000"/>
          </a:blip>
          <a:srcRect/>
          <a:stretch/>
        </p:blipFill>
        <p:spPr>
          <a:xfrm>
            <a:off x="4865408" y="4943654"/>
            <a:ext cx="360000" cy="360000"/>
          </a:xfrm>
          <a:prstGeom prst="rect">
            <a:avLst/>
          </a:prstGeom>
        </p:spPr>
      </p:pic>
      <p:pic>
        <p:nvPicPr>
          <p:cNvPr id="223" name="Grafik 222">
            <a:extLst>
              <a:ext uri="{FF2B5EF4-FFF2-40B4-BE49-F238E27FC236}">
                <a16:creationId xmlns:a16="http://schemas.microsoft.com/office/drawing/2014/main" id="{4588A295-3D0F-52EA-FCD7-4C927ED16844}"/>
              </a:ext>
            </a:extLst>
          </p:cNvPr>
          <p:cNvPicPr>
            <a:picLocks noChangeAspect="1"/>
          </p:cNvPicPr>
          <p:nvPr/>
        </p:nvPicPr>
        <p:blipFill>
          <a:blip r:embed="rId86">
            <a:biLevel thresh="50000"/>
          </a:blip>
          <a:srcRect/>
          <a:stretch/>
        </p:blipFill>
        <p:spPr>
          <a:xfrm>
            <a:off x="5322717" y="4943654"/>
            <a:ext cx="360000" cy="360000"/>
          </a:xfrm>
          <a:prstGeom prst="rect">
            <a:avLst/>
          </a:prstGeom>
        </p:spPr>
      </p:pic>
      <p:pic>
        <p:nvPicPr>
          <p:cNvPr id="224" name="Grafik 223">
            <a:extLst>
              <a:ext uri="{FF2B5EF4-FFF2-40B4-BE49-F238E27FC236}">
                <a16:creationId xmlns:a16="http://schemas.microsoft.com/office/drawing/2014/main" id="{03266F8F-ECCD-03BD-C6F5-B78D2594DB20}"/>
              </a:ext>
            </a:extLst>
          </p:cNvPr>
          <p:cNvPicPr>
            <a:picLocks noChangeAspect="1"/>
          </p:cNvPicPr>
          <p:nvPr/>
        </p:nvPicPr>
        <p:blipFill>
          <a:blip r:embed="rId87">
            <a:biLevel thresh="50000"/>
          </a:blip>
          <a:srcRect/>
          <a:stretch/>
        </p:blipFill>
        <p:spPr>
          <a:xfrm>
            <a:off x="5780026" y="4943654"/>
            <a:ext cx="360000" cy="360000"/>
          </a:xfrm>
          <a:prstGeom prst="rect">
            <a:avLst/>
          </a:prstGeom>
        </p:spPr>
      </p:pic>
      <p:pic>
        <p:nvPicPr>
          <p:cNvPr id="225" name="Grafik 224">
            <a:extLst>
              <a:ext uri="{FF2B5EF4-FFF2-40B4-BE49-F238E27FC236}">
                <a16:creationId xmlns:a16="http://schemas.microsoft.com/office/drawing/2014/main" id="{A911F0E9-C129-5039-6BC5-B9039FB22C3B}"/>
              </a:ext>
            </a:extLst>
          </p:cNvPr>
          <p:cNvPicPr>
            <a:picLocks noChangeAspect="1"/>
          </p:cNvPicPr>
          <p:nvPr/>
        </p:nvPicPr>
        <p:blipFill>
          <a:blip r:embed="rId88">
            <a:biLevel thresh="50000"/>
          </a:blip>
          <a:srcRect/>
          <a:stretch/>
        </p:blipFill>
        <p:spPr>
          <a:xfrm>
            <a:off x="6237335" y="4943654"/>
            <a:ext cx="360000" cy="360000"/>
          </a:xfrm>
          <a:prstGeom prst="rect">
            <a:avLst/>
          </a:prstGeom>
        </p:spPr>
      </p:pic>
      <p:pic>
        <p:nvPicPr>
          <p:cNvPr id="226" name="Grafik 225">
            <a:extLst>
              <a:ext uri="{FF2B5EF4-FFF2-40B4-BE49-F238E27FC236}">
                <a16:creationId xmlns:a16="http://schemas.microsoft.com/office/drawing/2014/main" id="{A22B3596-6BA3-2E69-97B6-54E1E195AE16}"/>
              </a:ext>
            </a:extLst>
          </p:cNvPr>
          <p:cNvPicPr>
            <a:picLocks noChangeAspect="1"/>
          </p:cNvPicPr>
          <p:nvPr/>
        </p:nvPicPr>
        <p:blipFill>
          <a:blip r:embed="rId89">
            <a:biLevel thresh="50000"/>
          </a:blip>
          <a:srcRect/>
          <a:stretch/>
        </p:blipFill>
        <p:spPr>
          <a:xfrm>
            <a:off x="6694644" y="4943654"/>
            <a:ext cx="360000" cy="360000"/>
          </a:xfrm>
          <a:prstGeom prst="rect">
            <a:avLst/>
          </a:prstGeom>
        </p:spPr>
      </p:pic>
      <p:pic>
        <p:nvPicPr>
          <p:cNvPr id="227" name="Grafik 226">
            <a:extLst>
              <a:ext uri="{FF2B5EF4-FFF2-40B4-BE49-F238E27FC236}">
                <a16:creationId xmlns:a16="http://schemas.microsoft.com/office/drawing/2014/main" id="{F3621C2D-C038-EA1F-E715-DF7CD9086E58}"/>
              </a:ext>
            </a:extLst>
          </p:cNvPr>
          <p:cNvPicPr>
            <a:picLocks noChangeAspect="1"/>
          </p:cNvPicPr>
          <p:nvPr/>
        </p:nvPicPr>
        <p:blipFill>
          <a:blip r:embed="rId90">
            <a:biLevel thresh="50000"/>
          </a:blip>
          <a:srcRect/>
          <a:stretch/>
        </p:blipFill>
        <p:spPr>
          <a:xfrm>
            <a:off x="7151953" y="4943654"/>
            <a:ext cx="360000" cy="360000"/>
          </a:xfrm>
          <a:prstGeom prst="rect">
            <a:avLst/>
          </a:prstGeom>
        </p:spPr>
      </p:pic>
      <p:pic>
        <p:nvPicPr>
          <p:cNvPr id="228" name="Grafik 227">
            <a:extLst>
              <a:ext uri="{FF2B5EF4-FFF2-40B4-BE49-F238E27FC236}">
                <a16:creationId xmlns:a16="http://schemas.microsoft.com/office/drawing/2014/main" id="{B6B425F9-8006-67CF-1639-48AF02661062}"/>
              </a:ext>
            </a:extLst>
          </p:cNvPr>
          <p:cNvPicPr>
            <a:picLocks noChangeAspect="1"/>
          </p:cNvPicPr>
          <p:nvPr/>
        </p:nvPicPr>
        <p:blipFill>
          <a:blip r:embed="rId91">
            <a:biLevel thresh="50000"/>
          </a:blip>
          <a:srcRect/>
          <a:stretch/>
        </p:blipFill>
        <p:spPr>
          <a:xfrm>
            <a:off x="7609262" y="4943654"/>
            <a:ext cx="360000" cy="360000"/>
          </a:xfrm>
          <a:prstGeom prst="rect">
            <a:avLst/>
          </a:prstGeom>
        </p:spPr>
      </p:pic>
      <p:pic>
        <p:nvPicPr>
          <p:cNvPr id="229" name="Grafik 228">
            <a:extLst>
              <a:ext uri="{FF2B5EF4-FFF2-40B4-BE49-F238E27FC236}">
                <a16:creationId xmlns:a16="http://schemas.microsoft.com/office/drawing/2014/main" id="{4F1C1B76-9E88-63D9-BF9D-A346E92F4B4C}"/>
              </a:ext>
            </a:extLst>
          </p:cNvPr>
          <p:cNvPicPr>
            <a:picLocks noChangeAspect="1"/>
          </p:cNvPicPr>
          <p:nvPr/>
        </p:nvPicPr>
        <p:blipFill>
          <a:blip r:embed="rId92">
            <a:biLevel thresh="50000"/>
          </a:blip>
          <a:srcRect/>
          <a:stretch/>
        </p:blipFill>
        <p:spPr>
          <a:xfrm>
            <a:off x="9438752" y="4943654"/>
            <a:ext cx="360000" cy="360000"/>
          </a:xfrm>
          <a:prstGeom prst="rect">
            <a:avLst/>
          </a:prstGeom>
        </p:spPr>
      </p:pic>
      <p:pic>
        <p:nvPicPr>
          <p:cNvPr id="230" name="Grafik 229">
            <a:extLst>
              <a:ext uri="{FF2B5EF4-FFF2-40B4-BE49-F238E27FC236}">
                <a16:creationId xmlns:a16="http://schemas.microsoft.com/office/drawing/2014/main" id="{3E76E807-32AD-A12B-46F1-51770BD05176}"/>
              </a:ext>
            </a:extLst>
          </p:cNvPr>
          <p:cNvPicPr>
            <a:picLocks noChangeAspect="1"/>
          </p:cNvPicPr>
          <p:nvPr/>
        </p:nvPicPr>
        <p:blipFill>
          <a:blip r:embed="rId93">
            <a:biLevel thresh="50000"/>
          </a:blip>
          <a:srcRect/>
          <a:stretch/>
        </p:blipFill>
        <p:spPr>
          <a:xfrm>
            <a:off x="9896061" y="4943654"/>
            <a:ext cx="360000" cy="360000"/>
          </a:xfrm>
          <a:prstGeom prst="rect">
            <a:avLst/>
          </a:prstGeom>
        </p:spPr>
      </p:pic>
      <p:pic>
        <p:nvPicPr>
          <p:cNvPr id="231" name="Grafik 230">
            <a:extLst>
              <a:ext uri="{FF2B5EF4-FFF2-40B4-BE49-F238E27FC236}">
                <a16:creationId xmlns:a16="http://schemas.microsoft.com/office/drawing/2014/main" id="{93968772-8895-D0C6-0EEF-08F276623804}"/>
              </a:ext>
            </a:extLst>
          </p:cNvPr>
          <p:cNvPicPr>
            <a:picLocks noChangeAspect="1"/>
          </p:cNvPicPr>
          <p:nvPr/>
        </p:nvPicPr>
        <p:blipFill>
          <a:blip r:embed="rId94">
            <a:biLevel thresh="50000"/>
          </a:blip>
          <a:srcRect/>
          <a:stretch/>
        </p:blipFill>
        <p:spPr>
          <a:xfrm>
            <a:off x="10353370" y="4943654"/>
            <a:ext cx="360000" cy="360000"/>
          </a:xfrm>
          <a:prstGeom prst="rect">
            <a:avLst/>
          </a:prstGeom>
        </p:spPr>
      </p:pic>
      <p:pic>
        <p:nvPicPr>
          <p:cNvPr id="232" name="Grafik 231">
            <a:extLst>
              <a:ext uri="{FF2B5EF4-FFF2-40B4-BE49-F238E27FC236}">
                <a16:creationId xmlns:a16="http://schemas.microsoft.com/office/drawing/2014/main" id="{BBF67A05-8001-F499-0BDB-0417B464D9DD}"/>
              </a:ext>
            </a:extLst>
          </p:cNvPr>
          <p:cNvPicPr>
            <a:picLocks noChangeAspect="1"/>
          </p:cNvPicPr>
          <p:nvPr/>
        </p:nvPicPr>
        <p:blipFill>
          <a:blip r:embed="rId95">
            <a:biLevel thresh="50000"/>
          </a:blip>
          <a:srcRect/>
          <a:stretch/>
        </p:blipFill>
        <p:spPr>
          <a:xfrm>
            <a:off x="10380621" y="4430228"/>
            <a:ext cx="360000" cy="360000"/>
          </a:xfrm>
          <a:prstGeom prst="rect">
            <a:avLst/>
          </a:prstGeom>
        </p:spPr>
      </p:pic>
      <p:pic>
        <p:nvPicPr>
          <p:cNvPr id="233" name="Grafik 232">
            <a:extLst>
              <a:ext uri="{FF2B5EF4-FFF2-40B4-BE49-F238E27FC236}">
                <a16:creationId xmlns:a16="http://schemas.microsoft.com/office/drawing/2014/main" id="{B4246D7F-E0C9-7FF6-6ECF-0337B741276E}"/>
              </a:ext>
            </a:extLst>
          </p:cNvPr>
          <p:cNvPicPr>
            <a:picLocks noChangeAspect="1"/>
          </p:cNvPicPr>
          <p:nvPr/>
        </p:nvPicPr>
        <p:blipFill>
          <a:blip r:embed="rId96">
            <a:biLevel thresh="50000"/>
          </a:blip>
          <a:srcRect/>
          <a:stretch/>
        </p:blipFill>
        <p:spPr>
          <a:xfrm>
            <a:off x="10810683" y="4943654"/>
            <a:ext cx="360000" cy="360000"/>
          </a:xfrm>
          <a:prstGeom prst="rect">
            <a:avLst/>
          </a:prstGeom>
        </p:spPr>
      </p:pic>
      <p:pic>
        <p:nvPicPr>
          <p:cNvPr id="234" name="Grafik 233">
            <a:extLst>
              <a:ext uri="{FF2B5EF4-FFF2-40B4-BE49-F238E27FC236}">
                <a16:creationId xmlns:a16="http://schemas.microsoft.com/office/drawing/2014/main" id="{DC18FBAF-B9DC-59E2-A58F-BBF1FB626F8A}"/>
              </a:ext>
            </a:extLst>
          </p:cNvPr>
          <p:cNvPicPr>
            <a:picLocks noChangeAspect="1"/>
          </p:cNvPicPr>
          <p:nvPr/>
        </p:nvPicPr>
        <p:blipFill>
          <a:blip r:embed="rId97">
            <a:biLevel thresh="50000"/>
          </a:blip>
          <a:srcRect/>
          <a:stretch/>
        </p:blipFill>
        <p:spPr>
          <a:xfrm>
            <a:off x="1203325" y="5469881"/>
            <a:ext cx="360000" cy="360000"/>
          </a:xfrm>
          <a:prstGeom prst="rect">
            <a:avLst/>
          </a:prstGeom>
        </p:spPr>
      </p:pic>
      <p:pic>
        <p:nvPicPr>
          <p:cNvPr id="235" name="Grafik 234">
            <a:extLst>
              <a:ext uri="{FF2B5EF4-FFF2-40B4-BE49-F238E27FC236}">
                <a16:creationId xmlns:a16="http://schemas.microsoft.com/office/drawing/2014/main" id="{B6FD843C-9F3B-4A7F-E0B4-41CAFD97904E}"/>
              </a:ext>
            </a:extLst>
          </p:cNvPr>
          <p:cNvPicPr>
            <a:picLocks noChangeAspect="1"/>
          </p:cNvPicPr>
          <p:nvPr/>
        </p:nvPicPr>
        <p:blipFill>
          <a:blip r:embed="rId98">
            <a:biLevel thresh="50000"/>
          </a:blip>
          <a:srcRect/>
          <a:stretch/>
        </p:blipFill>
        <p:spPr>
          <a:xfrm>
            <a:off x="1663724" y="5469881"/>
            <a:ext cx="360000" cy="360000"/>
          </a:xfrm>
          <a:prstGeom prst="rect">
            <a:avLst/>
          </a:prstGeom>
        </p:spPr>
      </p:pic>
      <p:pic>
        <p:nvPicPr>
          <p:cNvPr id="236" name="Grafik 235">
            <a:extLst>
              <a:ext uri="{FF2B5EF4-FFF2-40B4-BE49-F238E27FC236}">
                <a16:creationId xmlns:a16="http://schemas.microsoft.com/office/drawing/2014/main" id="{FF3EC031-06F6-E341-DF80-1BC796B89A1D}"/>
              </a:ext>
            </a:extLst>
          </p:cNvPr>
          <p:cNvPicPr>
            <a:picLocks noChangeAspect="1"/>
          </p:cNvPicPr>
          <p:nvPr/>
        </p:nvPicPr>
        <p:blipFill>
          <a:blip r:embed="rId99">
            <a:biLevel thresh="50000"/>
          </a:blip>
          <a:srcRect/>
          <a:stretch/>
        </p:blipFill>
        <p:spPr>
          <a:xfrm>
            <a:off x="2124123" y="5469881"/>
            <a:ext cx="360000" cy="360000"/>
          </a:xfrm>
          <a:prstGeom prst="rect">
            <a:avLst/>
          </a:prstGeom>
        </p:spPr>
      </p:pic>
      <p:pic>
        <p:nvPicPr>
          <p:cNvPr id="237" name="Grafik 236">
            <a:extLst>
              <a:ext uri="{FF2B5EF4-FFF2-40B4-BE49-F238E27FC236}">
                <a16:creationId xmlns:a16="http://schemas.microsoft.com/office/drawing/2014/main" id="{5DBAE817-46EC-2EAA-F168-EC316D4A7CF4}"/>
              </a:ext>
            </a:extLst>
          </p:cNvPr>
          <p:cNvPicPr>
            <a:picLocks noChangeAspect="1"/>
          </p:cNvPicPr>
          <p:nvPr/>
        </p:nvPicPr>
        <p:blipFill>
          <a:blip r:embed="rId100">
            <a:biLevel thresh="50000"/>
          </a:blip>
          <a:srcRect/>
          <a:stretch/>
        </p:blipFill>
        <p:spPr>
          <a:xfrm>
            <a:off x="2584522" y="5469881"/>
            <a:ext cx="360000" cy="360000"/>
          </a:xfrm>
          <a:prstGeom prst="rect">
            <a:avLst/>
          </a:prstGeom>
        </p:spPr>
      </p:pic>
      <p:pic>
        <p:nvPicPr>
          <p:cNvPr id="238" name="Grafik 237">
            <a:extLst>
              <a:ext uri="{FF2B5EF4-FFF2-40B4-BE49-F238E27FC236}">
                <a16:creationId xmlns:a16="http://schemas.microsoft.com/office/drawing/2014/main" id="{827321CA-5F9A-776A-76C4-CD6331A0C66D}"/>
              </a:ext>
            </a:extLst>
          </p:cNvPr>
          <p:cNvPicPr>
            <a:picLocks noChangeAspect="1"/>
          </p:cNvPicPr>
          <p:nvPr/>
        </p:nvPicPr>
        <p:blipFill>
          <a:blip r:embed="rId101">
            <a:biLevel thresh="50000"/>
          </a:blip>
          <a:srcRect/>
          <a:stretch/>
        </p:blipFill>
        <p:spPr>
          <a:xfrm>
            <a:off x="3044921" y="5469881"/>
            <a:ext cx="360000" cy="360000"/>
          </a:xfrm>
          <a:prstGeom prst="rect">
            <a:avLst/>
          </a:prstGeom>
        </p:spPr>
      </p:pic>
      <p:pic>
        <p:nvPicPr>
          <p:cNvPr id="239" name="Grafik 238">
            <a:extLst>
              <a:ext uri="{FF2B5EF4-FFF2-40B4-BE49-F238E27FC236}">
                <a16:creationId xmlns:a16="http://schemas.microsoft.com/office/drawing/2014/main" id="{6E4210EC-8D8F-BD93-B651-9BB8BB26CCA9}"/>
              </a:ext>
            </a:extLst>
          </p:cNvPr>
          <p:cNvPicPr>
            <a:picLocks noChangeAspect="1"/>
          </p:cNvPicPr>
          <p:nvPr/>
        </p:nvPicPr>
        <p:blipFill>
          <a:blip r:embed="rId102">
            <a:biLevel thresh="50000"/>
          </a:blip>
          <a:srcRect/>
          <a:stretch/>
        </p:blipFill>
        <p:spPr>
          <a:xfrm flipH="1">
            <a:off x="3505320" y="5469881"/>
            <a:ext cx="360000" cy="360000"/>
          </a:xfrm>
          <a:prstGeom prst="rect">
            <a:avLst/>
          </a:prstGeom>
        </p:spPr>
      </p:pic>
      <p:pic>
        <p:nvPicPr>
          <p:cNvPr id="240" name="Grafik 239">
            <a:extLst>
              <a:ext uri="{FF2B5EF4-FFF2-40B4-BE49-F238E27FC236}">
                <a16:creationId xmlns:a16="http://schemas.microsoft.com/office/drawing/2014/main" id="{F7A593EA-8201-7121-E52B-E6B245BE20EF}"/>
              </a:ext>
            </a:extLst>
          </p:cNvPr>
          <p:cNvPicPr>
            <a:picLocks noChangeAspect="1"/>
          </p:cNvPicPr>
          <p:nvPr/>
        </p:nvPicPr>
        <p:blipFill>
          <a:blip r:embed="rId103">
            <a:biLevel thresh="50000"/>
          </a:blip>
          <a:srcRect/>
          <a:stretch/>
        </p:blipFill>
        <p:spPr>
          <a:xfrm>
            <a:off x="3965719" y="5469881"/>
            <a:ext cx="360000" cy="360000"/>
          </a:xfrm>
          <a:prstGeom prst="rect">
            <a:avLst/>
          </a:prstGeom>
        </p:spPr>
      </p:pic>
      <p:pic>
        <p:nvPicPr>
          <p:cNvPr id="241" name="Grafik 240">
            <a:extLst>
              <a:ext uri="{FF2B5EF4-FFF2-40B4-BE49-F238E27FC236}">
                <a16:creationId xmlns:a16="http://schemas.microsoft.com/office/drawing/2014/main" id="{AA41FCAF-68A5-AD90-74B7-D7482A492401}"/>
              </a:ext>
            </a:extLst>
          </p:cNvPr>
          <p:cNvPicPr>
            <a:picLocks noChangeAspect="1"/>
          </p:cNvPicPr>
          <p:nvPr/>
        </p:nvPicPr>
        <p:blipFill>
          <a:blip r:embed="rId104">
            <a:biLevel thresh="50000"/>
          </a:blip>
          <a:srcRect/>
          <a:stretch/>
        </p:blipFill>
        <p:spPr>
          <a:xfrm>
            <a:off x="4426118" y="5469881"/>
            <a:ext cx="360000" cy="360000"/>
          </a:xfrm>
          <a:prstGeom prst="rect">
            <a:avLst/>
          </a:prstGeom>
        </p:spPr>
      </p:pic>
      <p:pic>
        <p:nvPicPr>
          <p:cNvPr id="242" name="Grafik 241">
            <a:extLst>
              <a:ext uri="{FF2B5EF4-FFF2-40B4-BE49-F238E27FC236}">
                <a16:creationId xmlns:a16="http://schemas.microsoft.com/office/drawing/2014/main" id="{E43461E0-E4B5-1E37-DE9B-2A9D89599802}"/>
              </a:ext>
            </a:extLst>
          </p:cNvPr>
          <p:cNvPicPr>
            <a:picLocks noChangeAspect="1"/>
          </p:cNvPicPr>
          <p:nvPr/>
        </p:nvPicPr>
        <p:blipFill>
          <a:blip r:embed="rId105">
            <a:biLevel thresh="50000"/>
          </a:blip>
          <a:srcRect/>
          <a:stretch/>
        </p:blipFill>
        <p:spPr>
          <a:xfrm flipH="1">
            <a:off x="4886517" y="5469881"/>
            <a:ext cx="360000" cy="360000"/>
          </a:xfrm>
          <a:prstGeom prst="rect">
            <a:avLst/>
          </a:prstGeom>
        </p:spPr>
      </p:pic>
      <p:pic>
        <p:nvPicPr>
          <p:cNvPr id="243" name="Grafik 242">
            <a:extLst>
              <a:ext uri="{FF2B5EF4-FFF2-40B4-BE49-F238E27FC236}">
                <a16:creationId xmlns:a16="http://schemas.microsoft.com/office/drawing/2014/main" id="{395CC541-A9BB-2E36-6FE2-0E09042DD43E}"/>
              </a:ext>
            </a:extLst>
          </p:cNvPr>
          <p:cNvPicPr>
            <a:picLocks noChangeAspect="1"/>
          </p:cNvPicPr>
          <p:nvPr/>
        </p:nvPicPr>
        <p:blipFill>
          <a:blip r:embed="rId106">
            <a:biLevel thresh="50000"/>
          </a:blip>
          <a:srcRect/>
          <a:stretch/>
        </p:blipFill>
        <p:spPr>
          <a:xfrm flipH="1">
            <a:off x="5346916" y="5469881"/>
            <a:ext cx="360000" cy="360000"/>
          </a:xfrm>
          <a:prstGeom prst="rect">
            <a:avLst/>
          </a:prstGeom>
        </p:spPr>
      </p:pic>
      <p:pic>
        <p:nvPicPr>
          <p:cNvPr id="244" name="Grafik 243">
            <a:extLst>
              <a:ext uri="{FF2B5EF4-FFF2-40B4-BE49-F238E27FC236}">
                <a16:creationId xmlns:a16="http://schemas.microsoft.com/office/drawing/2014/main" id="{C0A59D9B-8B23-B3D5-B34E-D4514729E83A}"/>
              </a:ext>
            </a:extLst>
          </p:cNvPr>
          <p:cNvPicPr>
            <a:picLocks noChangeAspect="1"/>
          </p:cNvPicPr>
          <p:nvPr/>
        </p:nvPicPr>
        <p:blipFill>
          <a:blip r:embed="rId107">
            <a:biLevel thresh="50000"/>
          </a:blip>
          <a:srcRect/>
          <a:stretch/>
        </p:blipFill>
        <p:spPr>
          <a:xfrm>
            <a:off x="5807315" y="5469881"/>
            <a:ext cx="360000" cy="360000"/>
          </a:xfrm>
          <a:prstGeom prst="rect">
            <a:avLst/>
          </a:prstGeom>
        </p:spPr>
      </p:pic>
      <p:pic>
        <p:nvPicPr>
          <p:cNvPr id="245" name="Grafik 244">
            <a:extLst>
              <a:ext uri="{FF2B5EF4-FFF2-40B4-BE49-F238E27FC236}">
                <a16:creationId xmlns:a16="http://schemas.microsoft.com/office/drawing/2014/main" id="{2C78BCD5-8789-E2BF-D8B9-AEA288E4520E}"/>
              </a:ext>
            </a:extLst>
          </p:cNvPr>
          <p:cNvPicPr>
            <a:picLocks noChangeAspect="1"/>
          </p:cNvPicPr>
          <p:nvPr/>
        </p:nvPicPr>
        <p:blipFill>
          <a:blip r:embed="rId107">
            <a:biLevel thresh="50000"/>
          </a:blip>
          <a:srcRect/>
          <a:stretch/>
        </p:blipFill>
        <p:spPr>
          <a:xfrm>
            <a:off x="6267714" y="5469881"/>
            <a:ext cx="360000" cy="360000"/>
          </a:xfrm>
          <a:prstGeom prst="rect">
            <a:avLst/>
          </a:prstGeom>
        </p:spPr>
      </p:pic>
      <p:pic>
        <p:nvPicPr>
          <p:cNvPr id="246" name="Grafik 245">
            <a:extLst>
              <a:ext uri="{FF2B5EF4-FFF2-40B4-BE49-F238E27FC236}">
                <a16:creationId xmlns:a16="http://schemas.microsoft.com/office/drawing/2014/main" id="{8A896273-1ACA-1779-2556-73C4C3440578}"/>
              </a:ext>
            </a:extLst>
          </p:cNvPr>
          <p:cNvPicPr>
            <a:picLocks noChangeAspect="1"/>
          </p:cNvPicPr>
          <p:nvPr/>
        </p:nvPicPr>
        <p:blipFill>
          <a:blip r:embed="rId108">
            <a:biLevel thresh="50000"/>
          </a:blip>
          <a:srcRect/>
          <a:stretch/>
        </p:blipFill>
        <p:spPr>
          <a:xfrm>
            <a:off x="6728113" y="5469881"/>
            <a:ext cx="360000" cy="360000"/>
          </a:xfrm>
          <a:prstGeom prst="rect">
            <a:avLst/>
          </a:prstGeom>
        </p:spPr>
      </p:pic>
      <p:pic>
        <p:nvPicPr>
          <p:cNvPr id="247" name="Grafik 246">
            <a:extLst>
              <a:ext uri="{FF2B5EF4-FFF2-40B4-BE49-F238E27FC236}">
                <a16:creationId xmlns:a16="http://schemas.microsoft.com/office/drawing/2014/main" id="{916C9307-7EA6-CFC8-6535-A923012289A8}"/>
              </a:ext>
            </a:extLst>
          </p:cNvPr>
          <p:cNvPicPr>
            <a:picLocks noChangeAspect="1"/>
          </p:cNvPicPr>
          <p:nvPr/>
        </p:nvPicPr>
        <p:blipFill>
          <a:blip r:embed="rId109">
            <a:biLevel thresh="50000"/>
          </a:blip>
          <a:srcRect/>
          <a:stretch/>
        </p:blipFill>
        <p:spPr>
          <a:xfrm>
            <a:off x="7188512" y="5469881"/>
            <a:ext cx="360000" cy="360000"/>
          </a:xfrm>
          <a:prstGeom prst="rect">
            <a:avLst/>
          </a:prstGeom>
        </p:spPr>
      </p:pic>
      <p:pic>
        <p:nvPicPr>
          <p:cNvPr id="248" name="Grafik 247">
            <a:extLst>
              <a:ext uri="{FF2B5EF4-FFF2-40B4-BE49-F238E27FC236}">
                <a16:creationId xmlns:a16="http://schemas.microsoft.com/office/drawing/2014/main" id="{BD02478B-DB70-9597-10A9-D0C5E8FCDD7B}"/>
              </a:ext>
            </a:extLst>
          </p:cNvPr>
          <p:cNvPicPr>
            <a:picLocks noChangeAspect="1"/>
          </p:cNvPicPr>
          <p:nvPr/>
        </p:nvPicPr>
        <p:blipFill>
          <a:blip r:embed="rId110">
            <a:biLevel thresh="50000"/>
          </a:blip>
          <a:srcRect/>
          <a:stretch/>
        </p:blipFill>
        <p:spPr>
          <a:xfrm>
            <a:off x="7648911" y="5469881"/>
            <a:ext cx="360000" cy="360000"/>
          </a:xfrm>
          <a:prstGeom prst="rect">
            <a:avLst/>
          </a:prstGeom>
        </p:spPr>
      </p:pic>
      <p:pic>
        <p:nvPicPr>
          <p:cNvPr id="249" name="Grafik 248">
            <a:extLst>
              <a:ext uri="{FF2B5EF4-FFF2-40B4-BE49-F238E27FC236}">
                <a16:creationId xmlns:a16="http://schemas.microsoft.com/office/drawing/2014/main" id="{D9D6F738-59D7-F3FC-3078-B43DEB53647A}"/>
              </a:ext>
            </a:extLst>
          </p:cNvPr>
          <p:cNvPicPr>
            <a:picLocks noChangeAspect="1"/>
          </p:cNvPicPr>
          <p:nvPr/>
        </p:nvPicPr>
        <p:blipFill>
          <a:blip r:embed="rId111">
            <a:biLevel thresh="50000"/>
          </a:blip>
          <a:srcRect/>
          <a:stretch/>
        </p:blipFill>
        <p:spPr>
          <a:xfrm>
            <a:off x="8109310" y="5469881"/>
            <a:ext cx="360000" cy="360000"/>
          </a:xfrm>
          <a:prstGeom prst="rect">
            <a:avLst/>
          </a:prstGeom>
        </p:spPr>
      </p:pic>
      <p:pic>
        <p:nvPicPr>
          <p:cNvPr id="250" name="Grafik 249">
            <a:extLst>
              <a:ext uri="{FF2B5EF4-FFF2-40B4-BE49-F238E27FC236}">
                <a16:creationId xmlns:a16="http://schemas.microsoft.com/office/drawing/2014/main" id="{F946DE55-F6C5-E67B-6242-0288D203E52E}"/>
              </a:ext>
            </a:extLst>
          </p:cNvPr>
          <p:cNvPicPr>
            <a:picLocks noChangeAspect="1"/>
          </p:cNvPicPr>
          <p:nvPr/>
        </p:nvPicPr>
        <p:blipFill>
          <a:blip r:embed="rId112">
            <a:biLevel thresh="50000"/>
          </a:blip>
          <a:srcRect/>
          <a:stretch/>
        </p:blipFill>
        <p:spPr>
          <a:xfrm>
            <a:off x="8569709" y="5469881"/>
            <a:ext cx="360000" cy="360000"/>
          </a:xfrm>
          <a:prstGeom prst="rect">
            <a:avLst/>
          </a:prstGeom>
        </p:spPr>
      </p:pic>
      <p:pic>
        <p:nvPicPr>
          <p:cNvPr id="251" name="Grafik 250">
            <a:extLst>
              <a:ext uri="{FF2B5EF4-FFF2-40B4-BE49-F238E27FC236}">
                <a16:creationId xmlns:a16="http://schemas.microsoft.com/office/drawing/2014/main" id="{7574C87C-B8AF-A5B9-9F34-E974A53F9846}"/>
              </a:ext>
            </a:extLst>
          </p:cNvPr>
          <p:cNvPicPr>
            <a:picLocks noChangeAspect="1"/>
          </p:cNvPicPr>
          <p:nvPr/>
        </p:nvPicPr>
        <p:blipFill>
          <a:blip r:embed="rId113">
            <a:biLevel thresh="50000"/>
          </a:blip>
          <a:srcRect/>
          <a:stretch/>
        </p:blipFill>
        <p:spPr>
          <a:xfrm flipH="1">
            <a:off x="9030108" y="5469881"/>
            <a:ext cx="360000" cy="360000"/>
          </a:xfrm>
          <a:prstGeom prst="rect">
            <a:avLst/>
          </a:prstGeom>
        </p:spPr>
      </p:pic>
      <p:pic>
        <p:nvPicPr>
          <p:cNvPr id="252" name="Grafik 251">
            <a:extLst>
              <a:ext uri="{FF2B5EF4-FFF2-40B4-BE49-F238E27FC236}">
                <a16:creationId xmlns:a16="http://schemas.microsoft.com/office/drawing/2014/main" id="{7781690B-E828-C989-B4B1-A6EA51281A3F}"/>
              </a:ext>
            </a:extLst>
          </p:cNvPr>
          <p:cNvPicPr>
            <a:picLocks noChangeAspect="1"/>
          </p:cNvPicPr>
          <p:nvPr/>
        </p:nvPicPr>
        <p:blipFill>
          <a:blip r:embed="rId114">
            <a:biLevel thresh="50000"/>
          </a:blip>
          <a:srcRect/>
          <a:stretch/>
        </p:blipFill>
        <p:spPr>
          <a:xfrm flipH="1">
            <a:off x="9490507" y="5469881"/>
            <a:ext cx="360000" cy="360000"/>
          </a:xfrm>
          <a:prstGeom prst="rect">
            <a:avLst/>
          </a:prstGeom>
        </p:spPr>
      </p:pic>
      <p:pic>
        <p:nvPicPr>
          <p:cNvPr id="253" name="Grafik 252">
            <a:extLst>
              <a:ext uri="{FF2B5EF4-FFF2-40B4-BE49-F238E27FC236}">
                <a16:creationId xmlns:a16="http://schemas.microsoft.com/office/drawing/2014/main" id="{5DEBF77A-AB10-280B-A578-2817C4EBC52D}"/>
              </a:ext>
            </a:extLst>
          </p:cNvPr>
          <p:cNvPicPr>
            <a:picLocks noChangeAspect="1"/>
          </p:cNvPicPr>
          <p:nvPr/>
        </p:nvPicPr>
        <p:blipFill>
          <a:blip r:embed="rId115">
            <a:biLevel thresh="50000"/>
          </a:blip>
          <a:srcRect/>
          <a:stretch/>
        </p:blipFill>
        <p:spPr>
          <a:xfrm flipH="1">
            <a:off x="9950906" y="5469881"/>
            <a:ext cx="360000" cy="360000"/>
          </a:xfrm>
          <a:prstGeom prst="rect">
            <a:avLst/>
          </a:prstGeom>
        </p:spPr>
      </p:pic>
      <p:pic>
        <p:nvPicPr>
          <p:cNvPr id="254" name="Grafik 253">
            <a:extLst>
              <a:ext uri="{FF2B5EF4-FFF2-40B4-BE49-F238E27FC236}">
                <a16:creationId xmlns:a16="http://schemas.microsoft.com/office/drawing/2014/main" id="{8291E9C5-F319-47BD-C660-B7A53B185B13}"/>
              </a:ext>
            </a:extLst>
          </p:cNvPr>
          <p:cNvPicPr>
            <a:picLocks noChangeAspect="1"/>
          </p:cNvPicPr>
          <p:nvPr/>
        </p:nvPicPr>
        <p:blipFill>
          <a:blip r:embed="rId116">
            <a:biLevel thresh="50000"/>
          </a:blip>
          <a:srcRect/>
          <a:stretch/>
        </p:blipFill>
        <p:spPr>
          <a:xfrm flipH="1">
            <a:off x="10839427" y="4430228"/>
            <a:ext cx="360000" cy="360000"/>
          </a:xfrm>
          <a:prstGeom prst="rect">
            <a:avLst/>
          </a:prstGeom>
        </p:spPr>
      </p:pic>
      <p:pic>
        <p:nvPicPr>
          <p:cNvPr id="255" name="Grafik 254">
            <a:extLst>
              <a:ext uri="{FF2B5EF4-FFF2-40B4-BE49-F238E27FC236}">
                <a16:creationId xmlns:a16="http://schemas.microsoft.com/office/drawing/2014/main" id="{EF9F2774-450A-B972-3A43-F415ECF4A5AF}"/>
              </a:ext>
            </a:extLst>
          </p:cNvPr>
          <p:cNvPicPr>
            <a:picLocks noChangeAspect="1"/>
          </p:cNvPicPr>
          <p:nvPr/>
        </p:nvPicPr>
        <p:blipFill>
          <a:blip r:embed="rId117">
            <a:biLevel thresh="50000"/>
          </a:blip>
          <a:srcRect/>
          <a:stretch/>
        </p:blipFill>
        <p:spPr>
          <a:xfrm>
            <a:off x="2056121" y="2253878"/>
            <a:ext cx="324000" cy="324000"/>
          </a:xfrm>
          <a:prstGeom prst="rect">
            <a:avLst/>
          </a:prstGeom>
        </p:spPr>
      </p:pic>
      <p:pic>
        <p:nvPicPr>
          <p:cNvPr id="256" name="Grafik 255">
            <a:extLst>
              <a:ext uri="{FF2B5EF4-FFF2-40B4-BE49-F238E27FC236}">
                <a16:creationId xmlns:a16="http://schemas.microsoft.com/office/drawing/2014/main" id="{15B4FAA2-EBAD-DD62-2843-C35CACB93C9E}"/>
              </a:ext>
            </a:extLst>
          </p:cNvPr>
          <p:cNvPicPr>
            <a:picLocks noChangeAspect="1"/>
          </p:cNvPicPr>
          <p:nvPr/>
        </p:nvPicPr>
        <p:blipFill>
          <a:blip r:embed="rId118">
            <a:biLevel thresh="50000"/>
            <a:extLst>
              <a:ext uri="{96DAC541-7B7A-43D3-8B79-37D633B846F1}">
                <asvg:svgBlip xmlns:asvg="http://schemas.microsoft.com/office/drawing/2016/SVG/main" r:embed="rId119"/>
              </a:ext>
            </a:extLst>
          </a:blip>
          <a:stretch>
            <a:fillRect/>
          </a:stretch>
        </p:blipFill>
        <p:spPr>
          <a:xfrm rot="20792127">
            <a:off x="4631211" y="1268367"/>
            <a:ext cx="333375" cy="247650"/>
          </a:xfrm>
          <a:prstGeom prst="rect">
            <a:avLst/>
          </a:prstGeom>
        </p:spPr>
      </p:pic>
      <p:pic>
        <p:nvPicPr>
          <p:cNvPr id="257" name="Grafik 256">
            <a:extLst>
              <a:ext uri="{FF2B5EF4-FFF2-40B4-BE49-F238E27FC236}">
                <a16:creationId xmlns:a16="http://schemas.microsoft.com/office/drawing/2014/main" id="{167662FD-8BAD-9CBE-2614-8BAF02E87E9D}"/>
              </a:ext>
            </a:extLst>
          </p:cNvPr>
          <p:cNvPicPr>
            <a:picLocks noChangeAspect="1"/>
          </p:cNvPicPr>
          <p:nvPr/>
        </p:nvPicPr>
        <p:blipFill>
          <a:blip r:embed="rId120">
            <a:biLevel thresh="50000"/>
          </a:blip>
          <a:srcRect/>
          <a:stretch/>
        </p:blipFill>
        <p:spPr>
          <a:xfrm>
            <a:off x="8066571" y="4934601"/>
            <a:ext cx="360000" cy="360000"/>
          </a:xfrm>
          <a:prstGeom prst="rect">
            <a:avLst/>
          </a:prstGeom>
        </p:spPr>
      </p:pic>
      <p:pic>
        <p:nvPicPr>
          <p:cNvPr id="258" name="Grafik 257">
            <a:extLst>
              <a:ext uri="{FF2B5EF4-FFF2-40B4-BE49-F238E27FC236}">
                <a16:creationId xmlns:a16="http://schemas.microsoft.com/office/drawing/2014/main" id="{D4C3F32A-E2C8-44A3-B495-AA33AFFE4415}"/>
              </a:ext>
            </a:extLst>
          </p:cNvPr>
          <p:cNvPicPr>
            <a:picLocks noChangeAspect="1"/>
          </p:cNvPicPr>
          <p:nvPr/>
        </p:nvPicPr>
        <p:blipFill>
          <a:blip r:embed="rId121">
            <a:biLevel thresh="50000"/>
          </a:blip>
          <a:srcRect/>
          <a:stretch/>
        </p:blipFill>
        <p:spPr>
          <a:xfrm>
            <a:off x="8523880" y="4943654"/>
            <a:ext cx="360000" cy="360000"/>
          </a:xfrm>
          <a:prstGeom prst="rect">
            <a:avLst/>
          </a:prstGeom>
        </p:spPr>
      </p:pic>
      <p:pic>
        <p:nvPicPr>
          <p:cNvPr id="259" name="Grafik 258">
            <a:extLst>
              <a:ext uri="{FF2B5EF4-FFF2-40B4-BE49-F238E27FC236}">
                <a16:creationId xmlns:a16="http://schemas.microsoft.com/office/drawing/2014/main" id="{1556EBDB-5B9A-70A6-2D5C-6133F9D1766A}"/>
              </a:ext>
            </a:extLst>
          </p:cNvPr>
          <p:cNvPicPr>
            <a:picLocks noChangeAspect="1"/>
          </p:cNvPicPr>
          <p:nvPr/>
        </p:nvPicPr>
        <p:blipFill>
          <a:blip r:embed="rId122">
            <a:biLevel thresh="50000"/>
            <a:extLst>
              <a:ext uri="{96DAC541-7B7A-43D3-8B79-37D633B846F1}">
                <asvg:svgBlip xmlns:asvg="http://schemas.microsoft.com/office/drawing/2016/SVG/main" r:embed="rId123"/>
              </a:ext>
            </a:extLst>
          </a:blip>
          <a:stretch>
            <a:fillRect/>
          </a:stretch>
        </p:blipFill>
        <p:spPr>
          <a:xfrm>
            <a:off x="10411299" y="5469881"/>
            <a:ext cx="360000" cy="360000"/>
          </a:xfrm>
          <a:prstGeom prst="rect">
            <a:avLst/>
          </a:prstGeom>
        </p:spPr>
      </p:pic>
      <p:pic>
        <p:nvPicPr>
          <p:cNvPr id="260" name="Grafik 259">
            <a:extLst>
              <a:ext uri="{FF2B5EF4-FFF2-40B4-BE49-F238E27FC236}">
                <a16:creationId xmlns:a16="http://schemas.microsoft.com/office/drawing/2014/main" id="{33810605-3B3D-0E78-7D5D-491435FF2EBD}"/>
              </a:ext>
            </a:extLst>
          </p:cNvPr>
          <p:cNvPicPr>
            <a:picLocks noChangeAspect="1"/>
          </p:cNvPicPr>
          <p:nvPr/>
        </p:nvPicPr>
        <p:blipFill>
          <a:blip r:embed="rId124">
            <a:biLevel thresh="50000"/>
            <a:extLst>
              <a:ext uri="{96DAC541-7B7A-43D3-8B79-37D633B846F1}">
                <asvg:svgBlip xmlns:asvg="http://schemas.microsoft.com/office/drawing/2016/SVG/main" r:embed="rId125"/>
              </a:ext>
            </a:extLst>
          </a:blip>
          <a:stretch>
            <a:fillRect/>
          </a:stretch>
        </p:blipFill>
        <p:spPr>
          <a:xfrm>
            <a:off x="8981189" y="5005156"/>
            <a:ext cx="360254" cy="298498"/>
          </a:xfrm>
          <a:prstGeom prst="rect">
            <a:avLst/>
          </a:prstGeom>
        </p:spPr>
      </p:pic>
    </p:spTree>
    <p:extLst>
      <p:ext uri="{BB962C8B-B14F-4D97-AF65-F5344CB8AC3E}">
        <p14:creationId xmlns:p14="http://schemas.microsoft.com/office/powerpoint/2010/main" val="1367846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p:cNvSpPr>
            <a:spLocks noGrp="1"/>
          </p:cNvSpPr>
          <p:nvPr>
            <p:ph type="pic" sz="quarter" idx="4294967295"/>
          </p:nvPr>
        </p:nvSpPr>
        <p:spPr>
          <a:xfrm>
            <a:off x="-29138707" y="-9380623"/>
            <a:ext cx="7716839" cy="5038725"/>
          </a:xfrm>
          <a:prstGeom prst="rect">
            <a:avLst/>
          </a:prstGeom>
        </p:spPr>
        <p:txBody>
          <a:bodyPr/>
          <a:lstStyle/>
          <a:p>
            <a:endParaRPr lang="de-DE"/>
          </a:p>
        </p:txBody>
      </p:sp>
      <p:sp>
        <p:nvSpPr>
          <p:cNvPr id="3" name="Titel 2"/>
          <p:cNvSpPr>
            <a:spLocks noGrp="1"/>
          </p:cNvSpPr>
          <p:nvPr>
            <p:ph type="title"/>
          </p:nvPr>
        </p:nvSpPr>
        <p:spPr>
          <a:xfrm>
            <a:off x="270000" y="215746"/>
            <a:ext cx="9671012" cy="353943"/>
          </a:xfrm>
        </p:spPr>
        <p:txBody>
          <a:bodyPr/>
          <a:lstStyle/>
          <a:p>
            <a:r>
              <a:rPr lang="de-DE" dirty="0"/>
              <a:t>Mockups</a:t>
            </a:r>
          </a:p>
        </p:txBody>
      </p:sp>
      <p:sp>
        <p:nvSpPr>
          <p:cNvPr id="4" name="Fußzeilenplatzhalter 3"/>
          <p:cNvSpPr>
            <a:spLocks noGrp="1"/>
          </p:cNvSpPr>
          <p:nvPr>
            <p:ph type="ftr" sz="quarter" idx="18"/>
          </p:nvPr>
        </p:nvSpPr>
        <p:spPr/>
        <p:txBody>
          <a:bodyPr/>
          <a:lstStyle/>
          <a:p>
            <a:r>
              <a:rPr lang="de-DE"/>
              <a:t>Name des Autors | Name der Präsentation</a:t>
            </a:r>
            <a:endParaRPr lang="de-DE" dirty="0"/>
          </a:p>
        </p:txBody>
      </p:sp>
      <p:sp>
        <p:nvSpPr>
          <p:cNvPr id="6" name="Textplatzhalter 5"/>
          <p:cNvSpPr>
            <a:spLocks noGrp="1"/>
          </p:cNvSpPr>
          <p:nvPr>
            <p:ph type="body" sz="quarter" idx="17"/>
          </p:nvPr>
        </p:nvSpPr>
        <p:spPr/>
        <p:txBody>
          <a:bodyPr/>
          <a:lstStyle/>
          <a:p>
            <a:endParaRPr lang="de-DE"/>
          </a:p>
        </p:txBody>
      </p:sp>
      <p:pic>
        <p:nvPicPr>
          <p:cNvPr id="7" name="Grafik 6">
            <a:extLst>
              <a:ext uri="{FF2B5EF4-FFF2-40B4-BE49-F238E27FC236}">
                <a16:creationId xmlns:a16="http://schemas.microsoft.com/office/drawing/2014/main" id="{12F66DDC-0D2B-2617-FBE0-82D8A01A8271}"/>
              </a:ext>
            </a:extLst>
          </p:cNvPr>
          <p:cNvPicPr>
            <a:picLocks noChangeAspect="1"/>
          </p:cNvPicPr>
          <p:nvPr/>
        </p:nvPicPr>
        <p:blipFill>
          <a:blip r:embed="rId3"/>
          <a:srcRect/>
          <a:stretch/>
        </p:blipFill>
        <p:spPr>
          <a:xfrm>
            <a:off x="2008255" y="1541349"/>
            <a:ext cx="3066656" cy="1701290"/>
          </a:xfrm>
          <a:prstGeom prst="rect">
            <a:avLst/>
          </a:prstGeom>
        </p:spPr>
      </p:pic>
      <p:pic>
        <p:nvPicPr>
          <p:cNvPr id="8" name="Grafik 7" descr="Ein Bild, das Text, Monitor, Elektronik, drinnen enthält.&#10;&#10;Automatisch generierte Beschreibung">
            <a:extLst>
              <a:ext uri="{FF2B5EF4-FFF2-40B4-BE49-F238E27FC236}">
                <a16:creationId xmlns:a16="http://schemas.microsoft.com/office/drawing/2014/main" id="{C5C4FDCD-1322-5158-1497-BCC1BD13D920}"/>
              </a:ext>
            </a:extLst>
          </p:cNvPr>
          <p:cNvPicPr>
            <a:picLocks noChangeAspect="1"/>
          </p:cNvPicPr>
          <p:nvPr/>
        </p:nvPicPr>
        <p:blipFill>
          <a:blip r:embed="rId4"/>
          <a:stretch>
            <a:fillRect/>
          </a:stretch>
        </p:blipFill>
        <p:spPr>
          <a:xfrm>
            <a:off x="6235268" y="3509586"/>
            <a:ext cx="904368" cy="1746508"/>
          </a:xfrm>
          <a:prstGeom prst="rect">
            <a:avLst/>
          </a:prstGeom>
        </p:spPr>
      </p:pic>
      <p:pic>
        <p:nvPicPr>
          <p:cNvPr id="9" name="Grafik 8">
            <a:extLst>
              <a:ext uri="{FF2B5EF4-FFF2-40B4-BE49-F238E27FC236}">
                <a16:creationId xmlns:a16="http://schemas.microsoft.com/office/drawing/2014/main" id="{B51D6FAB-F05B-FE53-AD12-E74972BCF73F}"/>
              </a:ext>
            </a:extLst>
          </p:cNvPr>
          <p:cNvPicPr>
            <a:picLocks noChangeAspect="1"/>
          </p:cNvPicPr>
          <p:nvPr/>
        </p:nvPicPr>
        <p:blipFill>
          <a:blip r:embed="rId5"/>
          <a:srcRect/>
          <a:stretch/>
        </p:blipFill>
        <p:spPr>
          <a:xfrm>
            <a:off x="1915679" y="3455366"/>
            <a:ext cx="3307980" cy="1835169"/>
          </a:xfrm>
          <a:prstGeom prst="rect">
            <a:avLst/>
          </a:prstGeom>
        </p:spPr>
      </p:pic>
      <p:pic>
        <p:nvPicPr>
          <p:cNvPr id="10" name="Grafik 9" descr="Ein Bild, das Text, Monitor, Elektronik, iPod enthält.&#10;&#10;Automatisch generierte Beschreibung">
            <a:extLst>
              <a:ext uri="{FF2B5EF4-FFF2-40B4-BE49-F238E27FC236}">
                <a16:creationId xmlns:a16="http://schemas.microsoft.com/office/drawing/2014/main" id="{109F723B-71BF-9B99-DFC4-B04D57F7CAB6}"/>
              </a:ext>
            </a:extLst>
          </p:cNvPr>
          <p:cNvPicPr>
            <a:picLocks noChangeAspect="1"/>
          </p:cNvPicPr>
          <p:nvPr/>
        </p:nvPicPr>
        <p:blipFill>
          <a:blip r:embed="rId6"/>
          <a:stretch>
            <a:fillRect/>
          </a:stretch>
        </p:blipFill>
        <p:spPr>
          <a:xfrm>
            <a:off x="6227987" y="1541349"/>
            <a:ext cx="878114" cy="1746508"/>
          </a:xfrm>
          <a:prstGeom prst="rect">
            <a:avLst/>
          </a:prstGeom>
        </p:spPr>
      </p:pic>
      <p:pic>
        <p:nvPicPr>
          <p:cNvPr id="11" name="Grafik 10">
            <a:extLst>
              <a:ext uri="{FF2B5EF4-FFF2-40B4-BE49-F238E27FC236}">
                <a16:creationId xmlns:a16="http://schemas.microsoft.com/office/drawing/2014/main" id="{060F996A-AFB7-0734-A111-CE75686C6F0B}"/>
              </a:ext>
            </a:extLst>
          </p:cNvPr>
          <p:cNvPicPr>
            <a:picLocks noChangeAspect="1"/>
          </p:cNvPicPr>
          <p:nvPr/>
        </p:nvPicPr>
        <p:blipFill>
          <a:blip r:embed="rId7"/>
          <a:stretch>
            <a:fillRect/>
          </a:stretch>
        </p:blipFill>
        <p:spPr>
          <a:xfrm rot="16200000">
            <a:off x="8535524" y="3749139"/>
            <a:ext cx="1746508" cy="1267402"/>
          </a:xfrm>
          <a:prstGeom prst="rect">
            <a:avLst/>
          </a:prstGeom>
        </p:spPr>
      </p:pic>
      <p:pic>
        <p:nvPicPr>
          <p:cNvPr id="12" name="Grafik 11" descr="Ein Bild, das Text, Monitor, Elektronik, Bildschirm enthält.&#10;&#10;Automatisch generierte Beschreibung">
            <a:extLst>
              <a:ext uri="{FF2B5EF4-FFF2-40B4-BE49-F238E27FC236}">
                <a16:creationId xmlns:a16="http://schemas.microsoft.com/office/drawing/2014/main" id="{9EE0AFD1-384F-CC9F-8679-CBDDC8358E26}"/>
              </a:ext>
            </a:extLst>
          </p:cNvPr>
          <p:cNvPicPr>
            <a:picLocks noChangeAspect="1"/>
          </p:cNvPicPr>
          <p:nvPr/>
        </p:nvPicPr>
        <p:blipFill>
          <a:blip r:embed="rId8"/>
          <a:stretch>
            <a:fillRect/>
          </a:stretch>
        </p:blipFill>
        <p:spPr>
          <a:xfrm>
            <a:off x="8408160" y="1354592"/>
            <a:ext cx="1944426" cy="2205304"/>
          </a:xfrm>
          <a:prstGeom prst="rect">
            <a:avLst/>
          </a:prstGeom>
        </p:spPr>
      </p:pic>
    </p:spTree>
    <p:extLst>
      <p:ext uri="{BB962C8B-B14F-4D97-AF65-F5344CB8AC3E}">
        <p14:creationId xmlns:p14="http://schemas.microsoft.com/office/powerpoint/2010/main" val="1350843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B1CFC7-16F9-3B78-6BFE-D76170A1AF64}"/>
              </a:ext>
            </a:extLst>
          </p:cNvPr>
          <p:cNvSpPr>
            <a:spLocks noGrp="1"/>
          </p:cNvSpPr>
          <p:nvPr>
            <p:ph type="title"/>
          </p:nvPr>
        </p:nvSpPr>
        <p:spPr>
          <a:xfrm>
            <a:off x="270000" y="215746"/>
            <a:ext cx="9671012" cy="353943"/>
          </a:xfrm>
        </p:spPr>
        <p:txBody>
          <a:bodyPr/>
          <a:lstStyle/>
          <a:p>
            <a:r>
              <a:rPr lang="de-DE" dirty="0"/>
              <a:t>Landkarte Deutschland</a:t>
            </a:r>
          </a:p>
        </p:txBody>
      </p:sp>
      <p:sp>
        <p:nvSpPr>
          <p:cNvPr id="4" name="Textplatzhalter 3">
            <a:extLst>
              <a:ext uri="{FF2B5EF4-FFF2-40B4-BE49-F238E27FC236}">
                <a16:creationId xmlns:a16="http://schemas.microsoft.com/office/drawing/2014/main" id="{04C6A543-B037-54BE-D922-D70210F66A0A}"/>
              </a:ext>
            </a:extLst>
          </p:cNvPr>
          <p:cNvSpPr>
            <a:spLocks noGrp="1"/>
          </p:cNvSpPr>
          <p:nvPr>
            <p:ph type="body" sz="quarter" idx="17"/>
          </p:nvPr>
        </p:nvSpPr>
        <p:spPr/>
        <p:txBody>
          <a:bodyPr/>
          <a:lstStyle/>
          <a:p>
            <a:endParaRPr lang="de-DE"/>
          </a:p>
        </p:txBody>
      </p:sp>
      <p:sp>
        <p:nvSpPr>
          <p:cNvPr id="5" name="Fußzeilenplatzhalter 4">
            <a:extLst>
              <a:ext uri="{FF2B5EF4-FFF2-40B4-BE49-F238E27FC236}">
                <a16:creationId xmlns:a16="http://schemas.microsoft.com/office/drawing/2014/main" id="{1A077CD4-2F01-590A-EFCE-48B841A53E61}"/>
              </a:ext>
            </a:extLst>
          </p:cNvPr>
          <p:cNvSpPr>
            <a:spLocks noGrp="1"/>
          </p:cNvSpPr>
          <p:nvPr>
            <p:ph type="ftr" sz="quarter" idx="10"/>
          </p:nvPr>
        </p:nvSpPr>
        <p:spPr/>
        <p:txBody>
          <a:bodyPr/>
          <a:lstStyle/>
          <a:p>
            <a:r>
              <a:rPr lang="de-DE"/>
              <a:t>Name des Autors | Name der Präsentation</a:t>
            </a:r>
            <a:endParaRPr lang="de-DE" dirty="0"/>
          </a:p>
        </p:txBody>
      </p:sp>
      <p:pic>
        <p:nvPicPr>
          <p:cNvPr id="6" name="Grafik 5">
            <a:extLst>
              <a:ext uri="{FF2B5EF4-FFF2-40B4-BE49-F238E27FC236}">
                <a16:creationId xmlns:a16="http://schemas.microsoft.com/office/drawing/2014/main" id="{055D3C52-A9AC-CF9E-F565-44CF4F4E0A69}"/>
              </a:ext>
            </a:extLst>
          </p:cNvPr>
          <p:cNvPicPr>
            <a:picLocks noChangeAspect="1"/>
          </p:cNvPicPr>
          <p:nvPr/>
        </p:nvPicPr>
        <p:blipFill>
          <a:blip r:embed="rId3"/>
          <a:srcRect/>
          <a:stretch/>
        </p:blipFill>
        <p:spPr>
          <a:xfrm>
            <a:off x="3971491" y="806451"/>
            <a:ext cx="4239115" cy="5665653"/>
          </a:xfrm>
          <a:prstGeom prst="rect">
            <a:avLst/>
          </a:prstGeom>
        </p:spPr>
      </p:pic>
      <p:sp>
        <p:nvSpPr>
          <p:cNvPr id="8" name="Oval 39">
            <a:extLst>
              <a:ext uri="{FF2B5EF4-FFF2-40B4-BE49-F238E27FC236}">
                <a16:creationId xmlns:a16="http://schemas.microsoft.com/office/drawing/2014/main" id="{D503D788-6913-2E03-5A9D-A1727B95955A}"/>
              </a:ext>
            </a:extLst>
          </p:cNvPr>
          <p:cNvSpPr/>
          <p:nvPr/>
        </p:nvSpPr>
        <p:spPr>
          <a:xfrm>
            <a:off x="5853540" y="1895491"/>
            <a:ext cx="108000" cy="108000"/>
          </a:xfrm>
          <a:prstGeom prst="ellipse">
            <a:avLst/>
          </a:prstGeom>
          <a:solidFill>
            <a:srgbClr val="F57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dirty="0"/>
          </a:p>
        </p:txBody>
      </p:sp>
      <p:cxnSp>
        <p:nvCxnSpPr>
          <p:cNvPr id="9" name="Gerade Verbindung 40">
            <a:extLst>
              <a:ext uri="{FF2B5EF4-FFF2-40B4-BE49-F238E27FC236}">
                <a16:creationId xmlns:a16="http://schemas.microsoft.com/office/drawing/2014/main" id="{A4E9DF92-8A22-0E16-DF1E-C723DCD58803}"/>
              </a:ext>
            </a:extLst>
          </p:cNvPr>
          <p:cNvCxnSpPr>
            <a:cxnSpLocks/>
          </p:cNvCxnSpPr>
          <p:nvPr/>
        </p:nvCxnSpPr>
        <p:spPr>
          <a:xfrm flipH="1">
            <a:off x="4124906" y="1941478"/>
            <a:ext cx="1742083" cy="0"/>
          </a:xfrm>
          <a:prstGeom prst="line">
            <a:avLst/>
          </a:prstGeom>
          <a:ln w="12700">
            <a:solidFill>
              <a:srgbClr val="F57E21"/>
            </a:solidFill>
          </a:ln>
        </p:spPr>
        <p:style>
          <a:lnRef idx="1">
            <a:schemeClr val="accent1"/>
          </a:lnRef>
          <a:fillRef idx="0">
            <a:schemeClr val="accent1"/>
          </a:fillRef>
          <a:effectRef idx="0">
            <a:schemeClr val="accent1"/>
          </a:effectRef>
          <a:fontRef idx="minor">
            <a:schemeClr val="tx1"/>
          </a:fontRef>
        </p:style>
      </p:cxnSp>
      <p:grpSp>
        <p:nvGrpSpPr>
          <p:cNvPr id="86" name="Gruppieren 85">
            <a:extLst>
              <a:ext uri="{FF2B5EF4-FFF2-40B4-BE49-F238E27FC236}">
                <a16:creationId xmlns:a16="http://schemas.microsoft.com/office/drawing/2014/main" id="{59FED16F-17D9-F300-03EE-8F083771018A}"/>
              </a:ext>
            </a:extLst>
          </p:cNvPr>
          <p:cNvGrpSpPr/>
          <p:nvPr/>
        </p:nvGrpSpPr>
        <p:grpSpPr>
          <a:xfrm>
            <a:off x="1413637" y="1466775"/>
            <a:ext cx="781403" cy="108000"/>
            <a:chOff x="303096" y="1472120"/>
            <a:chExt cx="781403" cy="108000"/>
          </a:xfrm>
        </p:grpSpPr>
        <p:sp>
          <p:nvSpPr>
            <p:cNvPr id="10" name="Oval 41">
              <a:extLst>
                <a:ext uri="{FF2B5EF4-FFF2-40B4-BE49-F238E27FC236}">
                  <a16:creationId xmlns:a16="http://schemas.microsoft.com/office/drawing/2014/main" id="{9D587E0E-2CC3-152A-485B-4FA123C490FC}"/>
                </a:ext>
              </a:extLst>
            </p:cNvPr>
            <p:cNvSpPr/>
            <p:nvPr/>
          </p:nvSpPr>
          <p:spPr>
            <a:xfrm>
              <a:off x="981264" y="1472120"/>
              <a:ext cx="103235" cy="108000"/>
            </a:xfrm>
            <a:prstGeom prst="ellipse">
              <a:avLst/>
            </a:prstGeom>
            <a:solidFill>
              <a:srgbClr val="F57E2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cxnSp>
          <p:nvCxnSpPr>
            <p:cNvPr id="11" name="Gerade Verbindung 42">
              <a:extLst>
                <a:ext uri="{FF2B5EF4-FFF2-40B4-BE49-F238E27FC236}">
                  <a16:creationId xmlns:a16="http://schemas.microsoft.com/office/drawing/2014/main" id="{634521B9-9A0A-DC3C-E68B-3AAD3130CF33}"/>
                </a:ext>
              </a:extLst>
            </p:cNvPr>
            <p:cNvCxnSpPr>
              <a:cxnSpLocks/>
            </p:cNvCxnSpPr>
            <p:nvPr/>
          </p:nvCxnSpPr>
          <p:spPr>
            <a:xfrm flipH="1" flipV="1">
              <a:off x="303096" y="1522811"/>
              <a:ext cx="678168" cy="6619"/>
            </a:xfrm>
            <a:prstGeom prst="line">
              <a:avLst/>
            </a:prstGeom>
            <a:ln w="12700">
              <a:solidFill>
                <a:srgbClr val="F57E21"/>
              </a:solidFill>
            </a:ln>
          </p:spPr>
          <p:style>
            <a:lnRef idx="1">
              <a:schemeClr val="accent1"/>
            </a:lnRef>
            <a:fillRef idx="0">
              <a:schemeClr val="accent1"/>
            </a:fillRef>
            <a:effectRef idx="0">
              <a:schemeClr val="accent1"/>
            </a:effectRef>
            <a:fontRef idx="minor">
              <a:schemeClr val="tx1"/>
            </a:fontRef>
          </p:style>
        </p:cxnSp>
      </p:grpSp>
      <p:cxnSp>
        <p:nvCxnSpPr>
          <p:cNvPr id="14" name="Gerade Verbindung 48">
            <a:extLst>
              <a:ext uri="{FF2B5EF4-FFF2-40B4-BE49-F238E27FC236}">
                <a16:creationId xmlns:a16="http://schemas.microsoft.com/office/drawing/2014/main" id="{5AF2D81D-7E71-7CB8-5705-7AFD874A64D0}"/>
              </a:ext>
            </a:extLst>
          </p:cNvPr>
          <p:cNvCxnSpPr>
            <a:cxnSpLocks/>
          </p:cNvCxnSpPr>
          <p:nvPr/>
        </p:nvCxnSpPr>
        <p:spPr>
          <a:xfrm flipH="1">
            <a:off x="7601886" y="2979652"/>
            <a:ext cx="1" cy="516350"/>
          </a:xfrm>
          <a:prstGeom prst="line">
            <a:avLst/>
          </a:prstGeom>
          <a:ln w="12700">
            <a:solidFill>
              <a:srgbClr val="F57E21"/>
            </a:solidFill>
          </a:ln>
        </p:spPr>
        <p:style>
          <a:lnRef idx="1">
            <a:schemeClr val="accent1"/>
          </a:lnRef>
          <a:fillRef idx="0">
            <a:schemeClr val="accent1"/>
          </a:fillRef>
          <a:effectRef idx="0">
            <a:schemeClr val="accent1"/>
          </a:effectRef>
          <a:fontRef idx="minor">
            <a:schemeClr val="tx1"/>
          </a:fontRef>
        </p:style>
      </p:cxnSp>
      <p:cxnSp>
        <p:nvCxnSpPr>
          <p:cNvPr id="16" name="Gerade Verbindung 51">
            <a:extLst>
              <a:ext uri="{FF2B5EF4-FFF2-40B4-BE49-F238E27FC236}">
                <a16:creationId xmlns:a16="http://schemas.microsoft.com/office/drawing/2014/main" id="{1C831D1A-CF5C-665E-11A9-3049B8B33A8F}"/>
              </a:ext>
            </a:extLst>
          </p:cNvPr>
          <p:cNvCxnSpPr>
            <a:cxnSpLocks/>
          </p:cNvCxnSpPr>
          <p:nvPr/>
        </p:nvCxnSpPr>
        <p:spPr>
          <a:xfrm>
            <a:off x="7595163" y="3494720"/>
            <a:ext cx="987139" cy="0"/>
          </a:xfrm>
          <a:prstGeom prst="line">
            <a:avLst/>
          </a:prstGeom>
          <a:ln w="12700">
            <a:solidFill>
              <a:srgbClr val="F57E21"/>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25CD9D02-D9F8-DABA-8F33-9B86FE155CD5}"/>
              </a:ext>
            </a:extLst>
          </p:cNvPr>
          <p:cNvSpPr txBox="1"/>
          <p:nvPr/>
        </p:nvSpPr>
        <p:spPr>
          <a:xfrm>
            <a:off x="3200045" y="1781171"/>
            <a:ext cx="1048073" cy="307777"/>
          </a:xfrm>
          <a:prstGeom prst="rect">
            <a:avLst/>
          </a:prstGeom>
          <a:noFill/>
        </p:spPr>
        <p:txBody>
          <a:bodyPr wrap="square" rtlCol="0">
            <a:spAutoFit/>
          </a:bodyPr>
          <a:lstStyle/>
          <a:p>
            <a:pPr>
              <a:spcAft>
                <a:spcPts val="300"/>
              </a:spcAft>
              <a:buClr>
                <a:srgbClr val="58595B"/>
              </a:buClr>
              <a:buSzPct val="100000"/>
            </a:pPr>
            <a:r>
              <a:rPr lang="de-DE" sz="1400" spc="-5" dirty="0">
                <a:solidFill>
                  <a:srgbClr val="2699D1"/>
                </a:solidFill>
                <a:latin typeface="Gotham Narrow Medium" pitchFamily="2" charset="0"/>
                <a:cs typeface="GothamNarrow-Book"/>
              </a:rPr>
              <a:t>Hamburg</a:t>
            </a:r>
          </a:p>
        </p:txBody>
      </p:sp>
      <p:sp>
        <p:nvSpPr>
          <p:cNvPr id="73" name="Oval 39">
            <a:extLst>
              <a:ext uri="{FF2B5EF4-FFF2-40B4-BE49-F238E27FC236}">
                <a16:creationId xmlns:a16="http://schemas.microsoft.com/office/drawing/2014/main" id="{B7757CB5-363D-1B2C-6B16-38E8FE7270D8}"/>
              </a:ext>
            </a:extLst>
          </p:cNvPr>
          <p:cNvSpPr/>
          <p:nvPr/>
        </p:nvSpPr>
        <p:spPr>
          <a:xfrm>
            <a:off x="7550268" y="2932271"/>
            <a:ext cx="108000" cy="108000"/>
          </a:xfrm>
          <a:prstGeom prst="ellipse">
            <a:avLst/>
          </a:prstGeom>
          <a:solidFill>
            <a:srgbClr val="F57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dirty="0"/>
          </a:p>
        </p:txBody>
      </p:sp>
      <p:sp>
        <p:nvSpPr>
          <p:cNvPr id="77" name="Textfeld 76">
            <a:extLst>
              <a:ext uri="{FF2B5EF4-FFF2-40B4-BE49-F238E27FC236}">
                <a16:creationId xmlns:a16="http://schemas.microsoft.com/office/drawing/2014/main" id="{9FDAB418-8458-98DE-64F7-9D592E769CB6}"/>
              </a:ext>
            </a:extLst>
          </p:cNvPr>
          <p:cNvSpPr txBox="1"/>
          <p:nvPr/>
        </p:nvSpPr>
        <p:spPr>
          <a:xfrm>
            <a:off x="2331515" y="3372045"/>
            <a:ext cx="1584613" cy="307777"/>
          </a:xfrm>
          <a:prstGeom prst="rect">
            <a:avLst/>
          </a:prstGeom>
          <a:noFill/>
        </p:spPr>
        <p:txBody>
          <a:bodyPr wrap="square" rtlCol="0">
            <a:spAutoFit/>
          </a:bodyPr>
          <a:lstStyle/>
          <a:p>
            <a:pPr>
              <a:spcAft>
                <a:spcPts val="300"/>
              </a:spcAft>
              <a:buClr>
                <a:srgbClr val="58595B"/>
              </a:buClr>
              <a:buSzPct val="100000"/>
            </a:pPr>
            <a:r>
              <a:rPr lang="de-DE" sz="1400" spc="-5" dirty="0">
                <a:solidFill>
                  <a:srgbClr val="2699D1"/>
                </a:solidFill>
                <a:latin typeface="Gotham Narrow Medium" pitchFamily="2" charset="0"/>
                <a:cs typeface="GothamNarrow-Book"/>
              </a:rPr>
              <a:t>NRW/Düsseldorf</a:t>
            </a:r>
          </a:p>
        </p:txBody>
      </p:sp>
      <p:sp>
        <p:nvSpPr>
          <p:cNvPr id="78" name="Textfeld 77">
            <a:extLst>
              <a:ext uri="{FF2B5EF4-FFF2-40B4-BE49-F238E27FC236}">
                <a16:creationId xmlns:a16="http://schemas.microsoft.com/office/drawing/2014/main" id="{6A49A7B7-A1A8-E162-5D55-89DB8B824B85}"/>
              </a:ext>
            </a:extLst>
          </p:cNvPr>
          <p:cNvSpPr txBox="1"/>
          <p:nvPr/>
        </p:nvSpPr>
        <p:spPr>
          <a:xfrm>
            <a:off x="8621516" y="3354433"/>
            <a:ext cx="1230637" cy="307777"/>
          </a:xfrm>
          <a:prstGeom prst="rect">
            <a:avLst/>
          </a:prstGeom>
          <a:noFill/>
        </p:spPr>
        <p:txBody>
          <a:bodyPr wrap="square" rtlCol="0">
            <a:spAutoFit/>
          </a:bodyPr>
          <a:lstStyle/>
          <a:p>
            <a:pPr>
              <a:spcAft>
                <a:spcPts val="300"/>
              </a:spcAft>
              <a:buClr>
                <a:srgbClr val="58595B"/>
              </a:buClr>
              <a:buSzPct val="100000"/>
            </a:pPr>
            <a:r>
              <a:rPr lang="de-DE" sz="1400" spc="-5" dirty="0">
                <a:solidFill>
                  <a:srgbClr val="2699D1"/>
                </a:solidFill>
                <a:latin typeface="Gotham Narrow Medium" pitchFamily="2" charset="0"/>
                <a:cs typeface="GothamNarrow-Book"/>
              </a:rPr>
              <a:t>Brandenburg</a:t>
            </a:r>
          </a:p>
        </p:txBody>
      </p:sp>
      <p:sp>
        <p:nvSpPr>
          <p:cNvPr id="83" name="Oval 41">
            <a:extLst>
              <a:ext uri="{FF2B5EF4-FFF2-40B4-BE49-F238E27FC236}">
                <a16:creationId xmlns:a16="http://schemas.microsoft.com/office/drawing/2014/main" id="{10724ECD-B357-C0A5-274F-3EF984F4A2E8}"/>
              </a:ext>
            </a:extLst>
          </p:cNvPr>
          <p:cNvSpPr/>
          <p:nvPr/>
        </p:nvSpPr>
        <p:spPr>
          <a:xfrm>
            <a:off x="4508109" y="3473253"/>
            <a:ext cx="103235" cy="108000"/>
          </a:xfrm>
          <a:prstGeom prst="ellipse">
            <a:avLst/>
          </a:prstGeom>
          <a:solidFill>
            <a:srgbClr val="F57E2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cxnSp>
        <p:nvCxnSpPr>
          <p:cNvPr id="84" name="Gerade Verbindung 42">
            <a:extLst>
              <a:ext uri="{FF2B5EF4-FFF2-40B4-BE49-F238E27FC236}">
                <a16:creationId xmlns:a16="http://schemas.microsoft.com/office/drawing/2014/main" id="{956762BC-3655-99DE-CB44-428BA9D83DC3}"/>
              </a:ext>
            </a:extLst>
          </p:cNvPr>
          <p:cNvCxnSpPr>
            <a:cxnSpLocks/>
          </p:cNvCxnSpPr>
          <p:nvPr/>
        </p:nvCxnSpPr>
        <p:spPr>
          <a:xfrm flipH="1" flipV="1">
            <a:off x="3829941" y="3523944"/>
            <a:ext cx="678168" cy="6619"/>
          </a:xfrm>
          <a:prstGeom prst="line">
            <a:avLst/>
          </a:prstGeom>
          <a:ln w="12700">
            <a:solidFill>
              <a:srgbClr val="F57E21"/>
            </a:solidFill>
          </a:ln>
        </p:spPr>
        <p:style>
          <a:lnRef idx="1">
            <a:schemeClr val="accent1"/>
          </a:lnRef>
          <a:fillRef idx="0">
            <a:schemeClr val="accent1"/>
          </a:fillRef>
          <a:effectRef idx="0">
            <a:schemeClr val="accent1"/>
          </a:effectRef>
          <a:fontRef idx="minor">
            <a:schemeClr val="tx1"/>
          </a:fontRef>
        </p:style>
      </p:cxnSp>
      <p:sp>
        <p:nvSpPr>
          <p:cNvPr id="85" name="Textfeld 84">
            <a:extLst>
              <a:ext uri="{FF2B5EF4-FFF2-40B4-BE49-F238E27FC236}">
                <a16:creationId xmlns:a16="http://schemas.microsoft.com/office/drawing/2014/main" id="{EB117635-4965-AB6E-E628-6236EFBEAD1B}"/>
              </a:ext>
            </a:extLst>
          </p:cNvPr>
          <p:cNvSpPr txBox="1"/>
          <p:nvPr/>
        </p:nvSpPr>
        <p:spPr>
          <a:xfrm>
            <a:off x="215439" y="1366887"/>
            <a:ext cx="1584613" cy="307777"/>
          </a:xfrm>
          <a:prstGeom prst="rect">
            <a:avLst/>
          </a:prstGeom>
          <a:noFill/>
        </p:spPr>
        <p:txBody>
          <a:bodyPr wrap="square" rtlCol="0">
            <a:spAutoFit/>
          </a:bodyPr>
          <a:lstStyle/>
          <a:p>
            <a:pPr>
              <a:spcAft>
                <a:spcPts val="300"/>
              </a:spcAft>
              <a:buClr>
                <a:srgbClr val="58595B"/>
              </a:buClr>
              <a:buSzPct val="100000"/>
            </a:pPr>
            <a:r>
              <a:rPr lang="de-DE" sz="1400" spc="-5" dirty="0">
                <a:solidFill>
                  <a:srgbClr val="2699D1"/>
                </a:solidFill>
                <a:latin typeface="Gotham Narrow Medium" pitchFamily="2" charset="0"/>
                <a:cs typeface="GothamNarrow-Book"/>
              </a:rPr>
              <a:t>Lorem Ipsum</a:t>
            </a:r>
          </a:p>
        </p:txBody>
      </p:sp>
    </p:spTree>
    <p:extLst>
      <p:ext uri="{BB962C8B-B14F-4D97-AF65-F5344CB8AC3E}">
        <p14:creationId xmlns:p14="http://schemas.microsoft.com/office/powerpoint/2010/main" val="1666634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E83D32B0-7181-5A80-DC54-58FD383CF6A6}"/>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858CD27-2F7F-6DA9-6278-7FD5B060C955}"/>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41FA7D03-928E-578C-2950-8125E51CA1FC}"/>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D3AE1479-3C27-E894-50B4-584E86072E0B}"/>
              </a:ext>
            </a:extLst>
          </p:cNvPr>
          <p:cNvSpPr>
            <a:spLocks noGrp="1"/>
          </p:cNvSpPr>
          <p:nvPr>
            <p:ph type="body" sz="quarter" idx="11"/>
          </p:nvPr>
        </p:nvSpPr>
        <p:spPr/>
        <p:txBody>
          <a:bodyPr/>
          <a:lstStyle/>
          <a:p>
            <a:endParaRPr lang="de-DE"/>
          </a:p>
        </p:txBody>
      </p:sp>
      <p:grpSp>
        <p:nvGrpSpPr>
          <p:cNvPr id="21" name="Gruppieren 20">
            <a:extLst>
              <a:ext uri="{FF2B5EF4-FFF2-40B4-BE49-F238E27FC236}">
                <a16:creationId xmlns:a16="http://schemas.microsoft.com/office/drawing/2014/main" id="{82BC297B-5544-DD4F-F300-89275C7D2D4B}"/>
              </a:ext>
            </a:extLst>
          </p:cNvPr>
          <p:cNvGrpSpPr/>
          <p:nvPr/>
        </p:nvGrpSpPr>
        <p:grpSpPr>
          <a:xfrm>
            <a:off x="567458" y="1574462"/>
            <a:ext cx="2118592" cy="4668151"/>
            <a:chOff x="567458" y="1443832"/>
            <a:chExt cx="2118592" cy="4668151"/>
          </a:xfrm>
          <a:solidFill>
            <a:schemeClr val="bg1"/>
          </a:solidFill>
        </p:grpSpPr>
        <p:sp>
          <p:nvSpPr>
            <p:cNvPr id="22" name="Rechteck 21">
              <a:extLst>
                <a:ext uri="{FF2B5EF4-FFF2-40B4-BE49-F238E27FC236}">
                  <a16:creationId xmlns:a16="http://schemas.microsoft.com/office/drawing/2014/main" id="{F532F495-C0D7-43DD-6ACC-03FE54E5B6A1}"/>
                </a:ext>
              </a:extLst>
            </p:cNvPr>
            <p:cNvSpPr/>
            <p:nvPr>
              <p:custDataLst>
                <p:tags r:id="rId7"/>
              </p:custDataLst>
            </p:nvPr>
          </p:nvSpPr>
          <p:spPr bwMode="gray">
            <a:xfrm>
              <a:off x="567458" y="1443832"/>
              <a:ext cx="2118592" cy="4668151"/>
            </a:xfrm>
            <a:prstGeom prst="rect">
              <a:avLst/>
            </a:prstGeom>
            <a:grp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3" name="Rechteck 22">
              <a:extLst>
                <a:ext uri="{FF2B5EF4-FFF2-40B4-BE49-F238E27FC236}">
                  <a16:creationId xmlns:a16="http://schemas.microsoft.com/office/drawing/2014/main" id="{F8B6E7ED-0FC5-8868-CB2C-10CD6C57B6FA}"/>
                </a:ext>
              </a:extLst>
            </p:cNvPr>
            <p:cNvSpPr/>
            <p:nvPr>
              <p:custDataLst>
                <p:tags r:id="rId8"/>
              </p:custDataLst>
            </p:nvPr>
          </p:nvSpPr>
          <p:spPr bwMode="gray">
            <a:xfrm>
              <a:off x="771923" y="1755278"/>
              <a:ext cx="1717779" cy="41121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a:solidFill>
                    <a:srgbClr val="009CD7"/>
                  </a:solidFill>
                </a:rPr>
                <a:t>Schritt 1</a:t>
              </a:r>
            </a:p>
            <a:p>
              <a:pPr>
                <a:lnSpc>
                  <a:spcPts val="2220"/>
                </a:lnSpc>
              </a:pP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sed </a:t>
              </a:r>
              <a:r>
                <a:rPr lang="de-DE" sz="1600" dirty="0" err="1">
                  <a:solidFill>
                    <a:srgbClr val="58595B"/>
                  </a:solidFill>
                </a:rPr>
                <a:t>diam</a:t>
              </a:r>
              <a:r>
                <a:rPr lang="de-DE" sz="1600" dirty="0">
                  <a:solidFill>
                    <a:srgbClr val="58595B"/>
                  </a:solidFill>
                </a:rPr>
                <a:t> </a:t>
              </a:r>
              <a:r>
                <a:rPr lang="de-DE" sz="1600" dirty="0" err="1">
                  <a:solidFill>
                    <a:srgbClr val="58595B"/>
                  </a:solidFill>
                </a:rPr>
                <a:t>nonumy</a:t>
              </a:r>
              <a:r>
                <a:rPr lang="de-DE" sz="1600" dirty="0">
                  <a:solidFill>
                    <a:srgbClr val="58595B"/>
                  </a:solidFill>
                </a:rPr>
                <a:t> </a:t>
              </a:r>
              <a:r>
                <a:rPr lang="de-DE" sz="1600" dirty="0" err="1">
                  <a:solidFill>
                    <a:srgbClr val="58595B"/>
                  </a:solidFill>
                </a:rPr>
                <a:t>eirmod</a:t>
              </a:r>
              <a:r>
                <a:rPr lang="de-DE" sz="1600" dirty="0">
                  <a:solidFill>
                    <a:srgbClr val="58595B"/>
                  </a:solidFill>
                </a:rPr>
                <a:t>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a:t>
              </a:r>
              <a:r>
                <a:rPr lang="de-DE" sz="1600" dirty="0" err="1">
                  <a:solidFill>
                    <a:srgbClr val="58595B"/>
                  </a:solidFill>
                </a:rPr>
                <a:t>dolore</a:t>
              </a:r>
              <a:r>
                <a:rPr lang="de-DE" sz="1600" dirty="0">
                  <a:solidFill>
                    <a:srgbClr val="58595B"/>
                  </a:solidFill>
                </a:rPr>
                <a:t> magna </a:t>
              </a:r>
              <a:r>
                <a:rPr lang="de-DE" sz="1600" dirty="0" err="1">
                  <a:solidFill>
                    <a:srgbClr val="58595B"/>
                  </a:solidFill>
                </a:rPr>
                <a:t>aliquyam</a:t>
              </a:r>
              <a:r>
                <a:rPr lang="de-DE" sz="1600" dirty="0">
                  <a:solidFill>
                    <a:srgbClr val="58595B"/>
                  </a:solidFill>
                </a:rPr>
                <a:t> erat, sed </a:t>
              </a:r>
              <a:r>
                <a:rPr lang="de-DE" sz="1600" dirty="0" err="1">
                  <a:solidFill>
                    <a:srgbClr val="58595B"/>
                  </a:solidFill>
                </a:rPr>
                <a:t>diam</a:t>
              </a:r>
              <a:r>
                <a:rPr lang="de-DE" sz="1600" dirty="0">
                  <a:solidFill>
                    <a:srgbClr val="58595B"/>
                  </a:solidFill>
                </a:rPr>
                <a:t> </a:t>
              </a:r>
              <a:r>
                <a:rPr lang="de-DE" sz="1600" dirty="0" err="1">
                  <a:solidFill>
                    <a:srgbClr val="58595B"/>
                  </a:solidFill>
                </a:rPr>
                <a:t>voluptua</a:t>
              </a:r>
              <a:r>
                <a:rPr lang="de-DE" sz="1600" dirty="0">
                  <a:solidFill>
                    <a:srgbClr val="58595B"/>
                  </a:solidFill>
                </a:rPr>
                <a: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a:t>
              </a:r>
            </a:p>
          </p:txBody>
        </p:sp>
      </p:grpSp>
      <p:grpSp>
        <p:nvGrpSpPr>
          <p:cNvPr id="24" name="Gruppieren 23">
            <a:extLst>
              <a:ext uri="{FF2B5EF4-FFF2-40B4-BE49-F238E27FC236}">
                <a16:creationId xmlns:a16="http://schemas.microsoft.com/office/drawing/2014/main" id="{2A318307-F20D-0AC6-61F9-2BEE14B94B16}"/>
              </a:ext>
            </a:extLst>
          </p:cNvPr>
          <p:cNvGrpSpPr/>
          <p:nvPr/>
        </p:nvGrpSpPr>
        <p:grpSpPr>
          <a:xfrm>
            <a:off x="3545608" y="1574462"/>
            <a:ext cx="2118592" cy="4668151"/>
            <a:chOff x="567458" y="1443832"/>
            <a:chExt cx="2118592" cy="4668151"/>
          </a:xfrm>
        </p:grpSpPr>
        <p:sp>
          <p:nvSpPr>
            <p:cNvPr id="25" name="Rechteck 24">
              <a:extLst>
                <a:ext uri="{FF2B5EF4-FFF2-40B4-BE49-F238E27FC236}">
                  <a16:creationId xmlns:a16="http://schemas.microsoft.com/office/drawing/2014/main" id="{F80DE653-3EC5-039C-6CED-90AD3E2E5C4F}"/>
                </a:ext>
              </a:extLst>
            </p:cNvPr>
            <p:cNvSpPr/>
            <p:nvPr>
              <p:custDataLst>
                <p:tags r:id="rId5"/>
              </p:custDataLst>
            </p:nvPr>
          </p:nvSpPr>
          <p:spPr bwMode="gray">
            <a:xfrm>
              <a:off x="567458" y="1443832"/>
              <a:ext cx="2118592" cy="4668151"/>
            </a:xfrm>
            <a:prstGeom prst="rect">
              <a:avLst/>
            </a:prstGeom>
            <a:solidFill>
              <a:srgbClr val="CBE8F4"/>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6" name="Rechteck 25">
              <a:extLst>
                <a:ext uri="{FF2B5EF4-FFF2-40B4-BE49-F238E27FC236}">
                  <a16:creationId xmlns:a16="http://schemas.microsoft.com/office/drawing/2014/main" id="{D2A33AC4-78F5-F94B-DA7D-9B3D19E31056}"/>
                </a:ext>
              </a:extLst>
            </p:cNvPr>
            <p:cNvSpPr/>
            <p:nvPr>
              <p:custDataLst>
                <p:tags r:id="rId6"/>
              </p:custDataLst>
            </p:nvPr>
          </p:nvSpPr>
          <p:spPr bwMode="gray">
            <a:xfrm>
              <a:off x="771923" y="1755278"/>
              <a:ext cx="1717779" cy="411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a:solidFill>
                    <a:srgbClr val="2699D1"/>
                  </a:solidFill>
                </a:rPr>
                <a:t>Schritt 2</a:t>
              </a:r>
            </a:p>
            <a:p>
              <a:pPr>
                <a:lnSpc>
                  <a:spcPts val="2220"/>
                </a:lnSpc>
              </a:pPr>
              <a:r>
                <a:rPr lang="de-DE" sz="1600" dirty="0" err="1">
                  <a:solidFill>
                    <a:srgbClr val="2699D1"/>
                  </a:solidFill>
                </a:rPr>
                <a:t>Lorem</a:t>
              </a:r>
              <a:r>
                <a:rPr lang="de-DE" sz="1600" dirty="0">
                  <a:solidFill>
                    <a:srgbClr val="2699D1"/>
                  </a:solidFill>
                </a:rPr>
                <a:t> </a:t>
              </a:r>
              <a:r>
                <a:rPr lang="de-DE" sz="1600" dirty="0" err="1">
                  <a:solidFill>
                    <a:srgbClr val="2699D1"/>
                  </a:solidFill>
                </a:rPr>
                <a:t>ipsum</a:t>
              </a:r>
              <a:r>
                <a:rPr lang="de-DE" sz="1600" dirty="0">
                  <a:solidFill>
                    <a:srgbClr val="2699D1"/>
                  </a:solidFill>
                </a:rPr>
                <a:t> </a:t>
              </a:r>
              <a:r>
                <a:rPr lang="de-DE" sz="1600" dirty="0" err="1">
                  <a:solidFill>
                    <a:srgbClr val="2699D1"/>
                  </a:solidFill>
                </a:rPr>
                <a:t>dolor</a:t>
              </a:r>
              <a:r>
                <a:rPr lang="de-DE" sz="1600" dirty="0">
                  <a:solidFill>
                    <a:srgbClr val="2699D1"/>
                  </a:solidFill>
                </a:rPr>
                <a:t> </a:t>
              </a:r>
              <a:r>
                <a:rPr lang="de-DE" sz="1600" dirty="0" err="1">
                  <a:solidFill>
                    <a:srgbClr val="2699D1"/>
                  </a:solidFill>
                </a:rPr>
                <a:t>sit</a:t>
              </a:r>
              <a:r>
                <a:rPr lang="de-DE" sz="1600" dirty="0">
                  <a:solidFill>
                    <a:srgbClr val="2699D1"/>
                  </a:solidFill>
                </a:rPr>
                <a:t> </a:t>
              </a:r>
              <a:r>
                <a:rPr lang="de-DE" sz="1600" dirty="0" err="1">
                  <a:solidFill>
                    <a:srgbClr val="2699D1"/>
                  </a:solidFill>
                </a:rPr>
                <a:t>amet</a:t>
              </a:r>
              <a:r>
                <a:rPr lang="de-DE" sz="1600" dirty="0">
                  <a:solidFill>
                    <a:srgbClr val="2699D1"/>
                  </a:solidFill>
                </a:rPr>
                <a:t>, </a:t>
              </a:r>
              <a:r>
                <a:rPr lang="de-DE" sz="1600" dirty="0" err="1">
                  <a:solidFill>
                    <a:srgbClr val="2699D1"/>
                  </a:solidFill>
                </a:rPr>
                <a:t>consetetur</a:t>
              </a:r>
              <a:r>
                <a:rPr lang="de-DE" sz="1600" dirty="0">
                  <a:solidFill>
                    <a:srgbClr val="2699D1"/>
                  </a:solidFill>
                </a:rPr>
                <a:t> </a:t>
              </a:r>
              <a:r>
                <a:rPr lang="de-DE" sz="1600" dirty="0" err="1">
                  <a:solidFill>
                    <a:srgbClr val="2699D1"/>
                  </a:solidFill>
                </a:rPr>
                <a:t>sadipscing</a:t>
              </a:r>
              <a:r>
                <a:rPr lang="de-DE" sz="1600" dirty="0">
                  <a:solidFill>
                    <a:srgbClr val="2699D1"/>
                  </a:solidFill>
                </a:rPr>
                <a:t> </a:t>
              </a:r>
              <a:r>
                <a:rPr lang="de-DE" sz="1600" dirty="0" err="1">
                  <a:solidFill>
                    <a:srgbClr val="2699D1"/>
                  </a:solidFill>
                </a:rPr>
                <a:t>elitr</a:t>
              </a:r>
              <a:r>
                <a:rPr lang="de-DE" sz="1600" dirty="0">
                  <a:solidFill>
                    <a:srgbClr val="2699D1"/>
                  </a:solidFill>
                </a:rPr>
                <a:t>, sed </a:t>
              </a:r>
              <a:r>
                <a:rPr lang="de-DE" sz="1600" dirty="0" err="1">
                  <a:solidFill>
                    <a:srgbClr val="2699D1"/>
                  </a:solidFill>
                </a:rPr>
                <a:t>diam</a:t>
              </a:r>
              <a:r>
                <a:rPr lang="de-DE" sz="1600" dirty="0">
                  <a:solidFill>
                    <a:srgbClr val="2699D1"/>
                  </a:solidFill>
                </a:rPr>
                <a:t> </a:t>
              </a:r>
              <a:r>
                <a:rPr lang="de-DE" sz="1600" dirty="0" err="1">
                  <a:solidFill>
                    <a:srgbClr val="2699D1"/>
                  </a:solidFill>
                </a:rPr>
                <a:t>nonumy</a:t>
              </a:r>
              <a:r>
                <a:rPr lang="de-DE" sz="1600" dirty="0">
                  <a:solidFill>
                    <a:srgbClr val="2699D1"/>
                  </a:solidFill>
                </a:rPr>
                <a:t> </a:t>
              </a:r>
              <a:r>
                <a:rPr lang="de-DE" sz="1600" dirty="0" err="1">
                  <a:solidFill>
                    <a:srgbClr val="2699D1"/>
                  </a:solidFill>
                </a:rPr>
                <a:t>eirmod</a:t>
              </a:r>
              <a:r>
                <a:rPr lang="de-DE" sz="1600" dirty="0">
                  <a:solidFill>
                    <a:srgbClr val="2699D1"/>
                  </a:solidFill>
                </a:rPr>
                <a:t> </a:t>
              </a:r>
              <a:r>
                <a:rPr lang="de-DE" sz="1600" dirty="0" err="1">
                  <a:solidFill>
                    <a:srgbClr val="2699D1"/>
                  </a:solidFill>
                </a:rPr>
                <a:t>tempor</a:t>
              </a:r>
              <a:r>
                <a:rPr lang="de-DE" sz="1600" dirty="0">
                  <a:solidFill>
                    <a:srgbClr val="2699D1"/>
                  </a:solidFill>
                </a:rPr>
                <a:t> </a:t>
              </a:r>
              <a:r>
                <a:rPr lang="de-DE" sz="1600" dirty="0" err="1">
                  <a:solidFill>
                    <a:srgbClr val="2699D1"/>
                  </a:solidFill>
                </a:rPr>
                <a:t>invidunt</a:t>
              </a:r>
              <a:r>
                <a:rPr lang="de-DE" sz="1600" dirty="0">
                  <a:solidFill>
                    <a:srgbClr val="2699D1"/>
                  </a:solidFill>
                </a:rPr>
                <a:t> </a:t>
              </a:r>
              <a:r>
                <a:rPr lang="de-DE" sz="1600" dirty="0" err="1">
                  <a:solidFill>
                    <a:srgbClr val="2699D1"/>
                  </a:solidFill>
                </a:rPr>
                <a:t>ut</a:t>
              </a:r>
              <a:r>
                <a:rPr lang="de-DE" sz="1600" dirty="0">
                  <a:solidFill>
                    <a:srgbClr val="2699D1"/>
                  </a:solidFill>
                </a:rPr>
                <a:t> </a:t>
              </a:r>
              <a:r>
                <a:rPr lang="de-DE" sz="1600" dirty="0" err="1">
                  <a:solidFill>
                    <a:srgbClr val="2699D1"/>
                  </a:solidFill>
                </a:rPr>
                <a:t>labore</a:t>
              </a:r>
              <a:r>
                <a:rPr lang="de-DE" sz="1600" dirty="0">
                  <a:solidFill>
                    <a:srgbClr val="2699D1"/>
                  </a:solidFill>
                </a:rPr>
                <a:t> et </a:t>
              </a:r>
              <a:r>
                <a:rPr lang="de-DE" sz="1600" dirty="0" err="1">
                  <a:solidFill>
                    <a:srgbClr val="2699D1"/>
                  </a:solidFill>
                </a:rPr>
                <a:t>dolore</a:t>
              </a:r>
              <a:r>
                <a:rPr lang="de-DE" sz="1600" dirty="0">
                  <a:solidFill>
                    <a:srgbClr val="2699D1"/>
                  </a:solidFill>
                </a:rPr>
                <a:t> magna </a:t>
              </a:r>
              <a:r>
                <a:rPr lang="de-DE" sz="1600" dirty="0" err="1">
                  <a:solidFill>
                    <a:srgbClr val="2699D1"/>
                  </a:solidFill>
                </a:rPr>
                <a:t>aliquyam</a:t>
              </a:r>
              <a:r>
                <a:rPr lang="de-DE" sz="1600" dirty="0">
                  <a:solidFill>
                    <a:srgbClr val="2699D1"/>
                  </a:solidFill>
                </a:rPr>
                <a:t> erat, sed </a:t>
              </a:r>
              <a:r>
                <a:rPr lang="de-DE" sz="1600" dirty="0" err="1">
                  <a:solidFill>
                    <a:srgbClr val="2699D1"/>
                  </a:solidFill>
                </a:rPr>
                <a:t>diam</a:t>
              </a:r>
              <a:r>
                <a:rPr lang="de-DE" sz="1600" dirty="0">
                  <a:solidFill>
                    <a:srgbClr val="2699D1"/>
                  </a:solidFill>
                </a:rPr>
                <a:t> </a:t>
              </a:r>
              <a:r>
                <a:rPr lang="de-DE" sz="1600" dirty="0" err="1">
                  <a:solidFill>
                    <a:srgbClr val="2699D1"/>
                  </a:solidFill>
                </a:rPr>
                <a:t>voluptua</a:t>
              </a:r>
              <a:r>
                <a:rPr lang="de-DE" sz="1600" dirty="0">
                  <a:solidFill>
                    <a:srgbClr val="2699D1"/>
                  </a:solidFill>
                </a:rPr>
                <a:t>. At </a:t>
              </a:r>
              <a:r>
                <a:rPr lang="de-DE" sz="1600" dirty="0" err="1">
                  <a:solidFill>
                    <a:srgbClr val="2699D1"/>
                  </a:solidFill>
                </a:rPr>
                <a:t>vero</a:t>
              </a:r>
              <a:r>
                <a:rPr lang="de-DE" sz="1600" dirty="0">
                  <a:solidFill>
                    <a:srgbClr val="2699D1"/>
                  </a:solidFill>
                </a:rPr>
                <a:t> </a:t>
              </a:r>
              <a:r>
                <a:rPr lang="de-DE" sz="1600" dirty="0" err="1">
                  <a:solidFill>
                    <a:srgbClr val="2699D1"/>
                  </a:solidFill>
                </a:rPr>
                <a:t>eos</a:t>
              </a:r>
              <a:r>
                <a:rPr lang="de-DE" sz="1600" dirty="0">
                  <a:solidFill>
                    <a:srgbClr val="2699D1"/>
                  </a:solidFill>
                </a:rPr>
                <a:t> et </a:t>
              </a:r>
              <a:r>
                <a:rPr lang="de-DE" sz="1600" dirty="0" err="1">
                  <a:solidFill>
                    <a:srgbClr val="2699D1"/>
                  </a:solidFill>
                </a:rPr>
                <a:t>accusam</a:t>
              </a:r>
              <a:r>
                <a:rPr lang="de-DE" sz="1600" dirty="0">
                  <a:solidFill>
                    <a:srgbClr val="2699D1"/>
                  </a:solidFill>
                </a:rPr>
                <a:t> et </a:t>
              </a:r>
              <a:r>
                <a:rPr lang="de-DE" sz="1600" dirty="0" err="1">
                  <a:solidFill>
                    <a:srgbClr val="2699D1"/>
                  </a:solidFill>
                </a:rPr>
                <a:t>justo</a:t>
              </a:r>
              <a:r>
                <a:rPr lang="de-DE" sz="1600" dirty="0">
                  <a:solidFill>
                    <a:srgbClr val="2699D1"/>
                  </a:solidFill>
                </a:rPr>
                <a:t> </a:t>
              </a:r>
              <a:r>
                <a:rPr lang="de-DE" sz="1600" dirty="0" err="1">
                  <a:solidFill>
                    <a:srgbClr val="2699D1"/>
                  </a:solidFill>
                </a:rPr>
                <a:t>duo</a:t>
              </a:r>
              <a:r>
                <a:rPr lang="de-DE" sz="1600" dirty="0">
                  <a:solidFill>
                    <a:srgbClr val="2699D1"/>
                  </a:solidFill>
                </a:rPr>
                <a:t> </a:t>
              </a:r>
              <a:r>
                <a:rPr lang="de-DE" sz="1600" dirty="0" err="1">
                  <a:solidFill>
                    <a:srgbClr val="2699D1"/>
                  </a:solidFill>
                </a:rPr>
                <a:t>dolores</a:t>
              </a:r>
              <a:r>
                <a:rPr lang="de-DE" sz="1600" dirty="0">
                  <a:solidFill>
                    <a:srgbClr val="2699D1"/>
                  </a:solidFill>
                </a:rPr>
                <a:t> et.</a:t>
              </a:r>
            </a:p>
          </p:txBody>
        </p:sp>
      </p:grpSp>
      <p:grpSp>
        <p:nvGrpSpPr>
          <p:cNvPr id="27" name="Gruppieren 26">
            <a:extLst>
              <a:ext uri="{FF2B5EF4-FFF2-40B4-BE49-F238E27FC236}">
                <a16:creationId xmlns:a16="http://schemas.microsoft.com/office/drawing/2014/main" id="{06D4CD98-7A18-484A-3550-80CACB9DD739}"/>
              </a:ext>
            </a:extLst>
          </p:cNvPr>
          <p:cNvGrpSpPr/>
          <p:nvPr/>
        </p:nvGrpSpPr>
        <p:grpSpPr>
          <a:xfrm>
            <a:off x="6523758" y="1574462"/>
            <a:ext cx="2118592" cy="4668151"/>
            <a:chOff x="567458" y="1443832"/>
            <a:chExt cx="2118592" cy="4668151"/>
          </a:xfrm>
          <a:solidFill>
            <a:srgbClr val="73C4F0"/>
          </a:solidFill>
        </p:grpSpPr>
        <p:sp>
          <p:nvSpPr>
            <p:cNvPr id="28" name="Rechteck 27">
              <a:extLst>
                <a:ext uri="{FF2B5EF4-FFF2-40B4-BE49-F238E27FC236}">
                  <a16:creationId xmlns:a16="http://schemas.microsoft.com/office/drawing/2014/main" id="{6E038EFE-5C20-BD2C-430D-0036C5946D11}"/>
                </a:ext>
              </a:extLst>
            </p:cNvPr>
            <p:cNvSpPr/>
            <p:nvPr>
              <p:custDataLst>
                <p:tags r:id="rId3"/>
              </p:custDataLst>
            </p:nvPr>
          </p:nvSpPr>
          <p:spPr bwMode="gray">
            <a:xfrm>
              <a:off x="567458" y="1443832"/>
              <a:ext cx="2118592" cy="4668151"/>
            </a:xfrm>
            <a:prstGeom prst="rect">
              <a:avLst/>
            </a:prstGeom>
            <a:grp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a:solidFill>
                  <a:srgbClr val="FFFFFF"/>
                </a:solidFill>
                <a:latin typeface="Arial" panose="020B0604020202020204"/>
              </a:endParaRPr>
            </a:p>
          </p:txBody>
        </p:sp>
        <p:sp>
          <p:nvSpPr>
            <p:cNvPr id="29" name="Rechteck 28">
              <a:extLst>
                <a:ext uri="{FF2B5EF4-FFF2-40B4-BE49-F238E27FC236}">
                  <a16:creationId xmlns:a16="http://schemas.microsoft.com/office/drawing/2014/main" id="{FD153A8A-420B-01DE-C002-BC17FB5F429B}"/>
                </a:ext>
              </a:extLst>
            </p:cNvPr>
            <p:cNvSpPr/>
            <p:nvPr>
              <p:custDataLst>
                <p:tags r:id="rId4"/>
              </p:custDataLst>
            </p:nvPr>
          </p:nvSpPr>
          <p:spPr bwMode="gray">
            <a:xfrm>
              <a:off x="771923" y="1755278"/>
              <a:ext cx="1717779" cy="41121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a:solidFill>
                    <a:schemeClr val="bg1"/>
                  </a:solidFill>
                </a:rPr>
                <a:t>Schritt 3</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magna </a:t>
              </a:r>
              <a:r>
                <a:rPr lang="de-DE" sz="1600" dirty="0" err="1">
                  <a:solidFill>
                    <a:schemeClr val="bg1"/>
                  </a:solidFill>
                </a:rPr>
                <a:t>aliquyam</a:t>
              </a:r>
              <a:r>
                <a:rPr lang="de-DE" sz="1600" dirty="0">
                  <a:solidFill>
                    <a:schemeClr val="bg1"/>
                  </a:solidFill>
                </a:rPr>
                <a:t> erat, sed </a:t>
              </a:r>
              <a:r>
                <a:rPr lang="de-DE" sz="1600" dirty="0" err="1">
                  <a:solidFill>
                    <a:schemeClr val="bg1"/>
                  </a:solidFill>
                </a:rPr>
                <a:t>diam</a:t>
              </a:r>
              <a:r>
                <a:rPr lang="de-DE" sz="1600" dirty="0">
                  <a:solidFill>
                    <a:schemeClr val="bg1"/>
                  </a:solidFill>
                </a:rPr>
                <a:t> </a:t>
              </a:r>
              <a:r>
                <a:rPr lang="de-DE" sz="1600" dirty="0" err="1">
                  <a:solidFill>
                    <a:schemeClr val="bg1"/>
                  </a:solidFill>
                </a:rPr>
                <a:t>voluptua</a:t>
              </a:r>
              <a:r>
                <a:rPr lang="de-DE" sz="1600" dirty="0">
                  <a:solidFill>
                    <a:schemeClr val="bg1"/>
                  </a:solidFill>
                </a:rPr>
                <a:t>. At </a:t>
              </a:r>
              <a:r>
                <a:rPr lang="de-DE" sz="1600" dirty="0" err="1">
                  <a:solidFill>
                    <a:schemeClr val="bg1"/>
                  </a:solidFill>
                </a:rPr>
                <a:t>vero</a:t>
              </a:r>
              <a:r>
                <a:rPr lang="de-DE" sz="1600" dirty="0">
                  <a:solidFill>
                    <a:schemeClr val="bg1"/>
                  </a:solidFill>
                </a:rPr>
                <a:t> </a:t>
              </a:r>
              <a:r>
                <a:rPr lang="de-DE" sz="1600" dirty="0" err="1">
                  <a:solidFill>
                    <a:schemeClr val="bg1"/>
                  </a:solidFill>
                </a:rPr>
                <a:t>eos</a:t>
              </a:r>
              <a:r>
                <a:rPr lang="de-DE" sz="1600" dirty="0">
                  <a:solidFill>
                    <a:schemeClr val="bg1"/>
                  </a:solidFill>
                </a:rPr>
                <a:t> et </a:t>
              </a:r>
              <a:r>
                <a:rPr lang="de-DE" sz="1600" dirty="0" err="1">
                  <a:solidFill>
                    <a:schemeClr val="bg1"/>
                  </a:solidFill>
                </a:rPr>
                <a:t>accusam</a:t>
              </a:r>
              <a:r>
                <a:rPr lang="de-DE" sz="1600" dirty="0">
                  <a:solidFill>
                    <a:schemeClr val="bg1"/>
                  </a:solidFill>
                </a:rPr>
                <a:t> et </a:t>
              </a:r>
              <a:r>
                <a:rPr lang="de-DE" sz="1600" dirty="0" err="1">
                  <a:solidFill>
                    <a:schemeClr val="bg1"/>
                  </a:solidFill>
                </a:rPr>
                <a:t>justo</a:t>
              </a:r>
              <a:r>
                <a:rPr lang="de-DE" sz="1600" dirty="0">
                  <a:solidFill>
                    <a:schemeClr val="bg1"/>
                  </a:solidFill>
                </a:rPr>
                <a:t> </a:t>
              </a:r>
              <a:r>
                <a:rPr lang="de-DE" sz="1600" dirty="0" err="1">
                  <a:solidFill>
                    <a:schemeClr val="bg1"/>
                  </a:solidFill>
                </a:rPr>
                <a:t>duo</a:t>
              </a:r>
              <a:r>
                <a:rPr lang="de-DE" sz="1600" dirty="0">
                  <a:solidFill>
                    <a:schemeClr val="bg1"/>
                  </a:solidFill>
                </a:rPr>
                <a:t> </a:t>
              </a:r>
              <a:r>
                <a:rPr lang="de-DE" sz="1600" dirty="0" err="1">
                  <a:solidFill>
                    <a:schemeClr val="bg1"/>
                  </a:solidFill>
                </a:rPr>
                <a:t>dolores</a:t>
              </a:r>
              <a:r>
                <a:rPr lang="de-DE" sz="1600" dirty="0">
                  <a:solidFill>
                    <a:schemeClr val="bg1"/>
                  </a:solidFill>
                </a:rPr>
                <a:t> et.</a:t>
              </a:r>
            </a:p>
          </p:txBody>
        </p:sp>
      </p:grpSp>
      <p:grpSp>
        <p:nvGrpSpPr>
          <p:cNvPr id="30" name="Gruppieren 29">
            <a:extLst>
              <a:ext uri="{FF2B5EF4-FFF2-40B4-BE49-F238E27FC236}">
                <a16:creationId xmlns:a16="http://schemas.microsoft.com/office/drawing/2014/main" id="{D16CDEEB-783C-C563-0CC5-E7F438CE5D8A}"/>
              </a:ext>
            </a:extLst>
          </p:cNvPr>
          <p:cNvGrpSpPr/>
          <p:nvPr/>
        </p:nvGrpSpPr>
        <p:grpSpPr>
          <a:xfrm>
            <a:off x="9501908" y="1574462"/>
            <a:ext cx="2118592" cy="4668151"/>
            <a:chOff x="567458" y="1443832"/>
            <a:chExt cx="2118592" cy="4668151"/>
          </a:xfrm>
          <a:solidFill>
            <a:srgbClr val="185AA8"/>
          </a:solidFill>
        </p:grpSpPr>
        <p:sp>
          <p:nvSpPr>
            <p:cNvPr id="31" name="Rechteck 30">
              <a:extLst>
                <a:ext uri="{FF2B5EF4-FFF2-40B4-BE49-F238E27FC236}">
                  <a16:creationId xmlns:a16="http://schemas.microsoft.com/office/drawing/2014/main" id="{0D42E8E7-40DF-DAF0-819A-2A015CC70F41}"/>
                </a:ext>
              </a:extLst>
            </p:cNvPr>
            <p:cNvSpPr/>
            <p:nvPr>
              <p:custDataLst>
                <p:tags r:id="rId1"/>
              </p:custDataLst>
            </p:nvPr>
          </p:nvSpPr>
          <p:spPr bwMode="gray">
            <a:xfrm>
              <a:off x="567458" y="1443832"/>
              <a:ext cx="2118592" cy="4668151"/>
            </a:xfrm>
            <a:prstGeom prst="rect">
              <a:avLst/>
            </a:prstGeom>
            <a:grp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32" name="Rechteck 31">
              <a:extLst>
                <a:ext uri="{FF2B5EF4-FFF2-40B4-BE49-F238E27FC236}">
                  <a16:creationId xmlns:a16="http://schemas.microsoft.com/office/drawing/2014/main" id="{6265D2D9-0FF7-6107-2E0E-BFA7916B84F4}"/>
                </a:ext>
              </a:extLst>
            </p:cNvPr>
            <p:cNvSpPr/>
            <p:nvPr>
              <p:custDataLst>
                <p:tags r:id="rId2"/>
              </p:custDataLst>
            </p:nvPr>
          </p:nvSpPr>
          <p:spPr bwMode="gray">
            <a:xfrm>
              <a:off x="771923" y="1755278"/>
              <a:ext cx="1717779" cy="41121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spcAft>
                  <a:spcPts val="1200"/>
                </a:spcAft>
              </a:pPr>
              <a:r>
                <a:rPr lang="de-DE" sz="1600" b="1" dirty="0">
                  <a:solidFill>
                    <a:schemeClr val="bg1"/>
                  </a:solidFill>
                </a:rPr>
                <a:t>Schritt 4</a:t>
              </a:r>
            </a:p>
            <a:p>
              <a:pPr>
                <a:lnSpc>
                  <a:spcPts val="2220"/>
                </a:lnSpc>
              </a:pPr>
              <a:r>
                <a:rPr lang="de-DE" sz="1600" dirty="0" err="1">
                  <a:solidFill>
                    <a:schemeClr val="bg1"/>
                  </a:solidFill>
                </a:rPr>
                <a:t>Lorem</a:t>
              </a:r>
              <a:r>
                <a:rPr lang="de-DE" sz="1600" dirty="0">
                  <a:solidFill>
                    <a:schemeClr val="bg1"/>
                  </a:solidFill>
                </a:rPr>
                <a:t> </a:t>
              </a:r>
              <a:r>
                <a:rPr lang="de-DE" sz="1600" dirty="0" err="1">
                  <a:solidFill>
                    <a:schemeClr val="bg1"/>
                  </a:solidFill>
                </a:rPr>
                <a:t>ipsum</a:t>
              </a:r>
              <a:r>
                <a:rPr lang="de-DE" sz="1600" dirty="0">
                  <a:solidFill>
                    <a:schemeClr val="bg1"/>
                  </a:solidFill>
                </a:rPr>
                <a:t> </a:t>
              </a:r>
              <a:r>
                <a:rPr lang="de-DE" sz="1600" dirty="0" err="1">
                  <a:solidFill>
                    <a:schemeClr val="bg1"/>
                  </a:solidFill>
                </a:rPr>
                <a:t>dolor</a:t>
              </a:r>
              <a:r>
                <a:rPr lang="de-DE" sz="1600" dirty="0">
                  <a:solidFill>
                    <a:schemeClr val="bg1"/>
                  </a:solidFill>
                </a:rPr>
                <a:t> </a:t>
              </a:r>
              <a:r>
                <a:rPr lang="de-DE" sz="1600" dirty="0" err="1">
                  <a:solidFill>
                    <a:schemeClr val="bg1"/>
                  </a:solidFill>
                </a:rPr>
                <a:t>sit</a:t>
              </a:r>
              <a:r>
                <a:rPr lang="de-DE" sz="1600" dirty="0">
                  <a:solidFill>
                    <a:schemeClr val="bg1"/>
                  </a:solidFill>
                </a:rPr>
                <a:t> </a:t>
              </a:r>
              <a:r>
                <a:rPr lang="de-DE" sz="1600" dirty="0" err="1">
                  <a:solidFill>
                    <a:schemeClr val="bg1"/>
                  </a:solidFill>
                </a:rPr>
                <a:t>amet</a:t>
              </a:r>
              <a:r>
                <a:rPr lang="de-DE" sz="1600" dirty="0">
                  <a:solidFill>
                    <a:schemeClr val="bg1"/>
                  </a:solidFill>
                </a:rPr>
                <a:t>, </a:t>
              </a:r>
              <a:r>
                <a:rPr lang="de-DE" sz="1600" dirty="0" err="1">
                  <a:solidFill>
                    <a:schemeClr val="bg1"/>
                  </a:solidFill>
                </a:rPr>
                <a:t>consetetur</a:t>
              </a:r>
              <a:r>
                <a:rPr lang="de-DE" sz="1600" dirty="0">
                  <a:solidFill>
                    <a:schemeClr val="bg1"/>
                  </a:solidFill>
                </a:rPr>
                <a:t> </a:t>
              </a:r>
              <a:r>
                <a:rPr lang="de-DE" sz="1600" dirty="0" err="1">
                  <a:solidFill>
                    <a:schemeClr val="bg1"/>
                  </a:solidFill>
                </a:rPr>
                <a:t>sadipscing</a:t>
              </a:r>
              <a:r>
                <a:rPr lang="de-DE" sz="1600" dirty="0">
                  <a:solidFill>
                    <a:schemeClr val="bg1"/>
                  </a:solidFill>
                </a:rPr>
                <a:t> </a:t>
              </a:r>
              <a:r>
                <a:rPr lang="de-DE" sz="1600" dirty="0" err="1">
                  <a:solidFill>
                    <a:schemeClr val="bg1"/>
                  </a:solidFill>
                </a:rPr>
                <a:t>elitr</a:t>
              </a:r>
              <a:r>
                <a:rPr lang="de-DE" sz="1600" dirty="0">
                  <a:solidFill>
                    <a:schemeClr val="bg1"/>
                  </a:solidFill>
                </a:rPr>
                <a:t>, sed </a:t>
              </a:r>
              <a:r>
                <a:rPr lang="de-DE" sz="1600" dirty="0" err="1">
                  <a:solidFill>
                    <a:schemeClr val="bg1"/>
                  </a:solidFill>
                </a:rPr>
                <a:t>diam</a:t>
              </a:r>
              <a:r>
                <a:rPr lang="de-DE" sz="1600" dirty="0">
                  <a:solidFill>
                    <a:schemeClr val="bg1"/>
                  </a:solidFill>
                </a:rPr>
                <a:t> </a:t>
              </a:r>
              <a:r>
                <a:rPr lang="de-DE" sz="1600" dirty="0" err="1">
                  <a:solidFill>
                    <a:schemeClr val="bg1"/>
                  </a:solidFill>
                </a:rPr>
                <a:t>nonumy</a:t>
              </a:r>
              <a:r>
                <a:rPr lang="de-DE" sz="1600" dirty="0">
                  <a:solidFill>
                    <a:schemeClr val="bg1"/>
                  </a:solidFill>
                </a:rPr>
                <a:t> </a:t>
              </a:r>
              <a:r>
                <a:rPr lang="de-DE" sz="1600" dirty="0" err="1">
                  <a:solidFill>
                    <a:schemeClr val="bg1"/>
                  </a:solidFill>
                </a:rPr>
                <a:t>eirmod</a:t>
              </a:r>
              <a:r>
                <a:rPr lang="de-DE" sz="1600" dirty="0">
                  <a:solidFill>
                    <a:schemeClr val="bg1"/>
                  </a:solidFill>
                </a:rPr>
                <a:t> </a:t>
              </a:r>
              <a:r>
                <a:rPr lang="de-DE" sz="1600" dirty="0" err="1">
                  <a:solidFill>
                    <a:schemeClr val="bg1"/>
                  </a:solidFill>
                </a:rPr>
                <a:t>tempor</a:t>
              </a:r>
              <a:r>
                <a:rPr lang="de-DE" sz="1600" dirty="0">
                  <a:solidFill>
                    <a:schemeClr val="bg1"/>
                  </a:solidFill>
                </a:rPr>
                <a:t> </a:t>
              </a:r>
              <a:r>
                <a:rPr lang="de-DE" sz="1600" dirty="0" err="1">
                  <a:solidFill>
                    <a:schemeClr val="bg1"/>
                  </a:solidFill>
                </a:rPr>
                <a:t>invidunt</a:t>
              </a:r>
              <a:r>
                <a:rPr lang="de-DE" sz="1600" dirty="0">
                  <a:solidFill>
                    <a:schemeClr val="bg1"/>
                  </a:solidFill>
                </a:rPr>
                <a:t> </a:t>
              </a:r>
              <a:r>
                <a:rPr lang="de-DE" sz="1600" dirty="0" err="1">
                  <a:solidFill>
                    <a:schemeClr val="bg1"/>
                  </a:solidFill>
                </a:rPr>
                <a:t>ut</a:t>
              </a:r>
              <a:r>
                <a:rPr lang="de-DE" sz="1600" dirty="0">
                  <a:solidFill>
                    <a:schemeClr val="bg1"/>
                  </a:solidFill>
                </a:rPr>
                <a:t> </a:t>
              </a:r>
              <a:r>
                <a:rPr lang="de-DE" sz="1600" dirty="0" err="1">
                  <a:solidFill>
                    <a:schemeClr val="bg1"/>
                  </a:solidFill>
                </a:rPr>
                <a:t>labore</a:t>
              </a:r>
              <a:r>
                <a:rPr lang="de-DE" sz="1600" dirty="0">
                  <a:solidFill>
                    <a:schemeClr val="bg1"/>
                  </a:solidFill>
                </a:rPr>
                <a:t> et </a:t>
              </a:r>
              <a:r>
                <a:rPr lang="de-DE" sz="1600" dirty="0" err="1">
                  <a:solidFill>
                    <a:schemeClr val="bg1"/>
                  </a:solidFill>
                </a:rPr>
                <a:t>dolore</a:t>
              </a:r>
              <a:r>
                <a:rPr lang="de-DE" sz="1600" dirty="0">
                  <a:solidFill>
                    <a:schemeClr val="bg1"/>
                  </a:solidFill>
                </a:rPr>
                <a:t> magna </a:t>
              </a:r>
              <a:r>
                <a:rPr lang="de-DE" sz="1600" dirty="0" err="1">
                  <a:solidFill>
                    <a:schemeClr val="bg1"/>
                  </a:solidFill>
                </a:rPr>
                <a:t>aliquyam</a:t>
              </a:r>
              <a:r>
                <a:rPr lang="de-DE" sz="1600" dirty="0">
                  <a:solidFill>
                    <a:schemeClr val="bg1"/>
                  </a:solidFill>
                </a:rPr>
                <a:t> erat, sed </a:t>
              </a:r>
              <a:r>
                <a:rPr lang="de-DE" sz="1600" dirty="0" err="1">
                  <a:solidFill>
                    <a:schemeClr val="bg1"/>
                  </a:solidFill>
                </a:rPr>
                <a:t>diam</a:t>
              </a:r>
              <a:r>
                <a:rPr lang="de-DE" sz="1600" dirty="0">
                  <a:solidFill>
                    <a:schemeClr val="bg1"/>
                  </a:solidFill>
                </a:rPr>
                <a:t> </a:t>
              </a:r>
              <a:r>
                <a:rPr lang="de-DE" sz="1600" dirty="0" err="1">
                  <a:solidFill>
                    <a:schemeClr val="bg1"/>
                  </a:solidFill>
                </a:rPr>
                <a:t>voluptua</a:t>
              </a:r>
              <a:r>
                <a:rPr lang="de-DE" sz="1600" dirty="0">
                  <a:solidFill>
                    <a:schemeClr val="bg1"/>
                  </a:solidFill>
                </a:rPr>
                <a:t>. At </a:t>
              </a:r>
              <a:r>
                <a:rPr lang="de-DE" sz="1600" dirty="0" err="1">
                  <a:solidFill>
                    <a:schemeClr val="bg1"/>
                  </a:solidFill>
                </a:rPr>
                <a:t>vero</a:t>
              </a:r>
              <a:r>
                <a:rPr lang="de-DE" sz="1600" dirty="0">
                  <a:solidFill>
                    <a:schemeClr val="bg1"/>
                  </a:solidFill>
                </a:rPr>
                <a:t> </a:t>
              </a:r>
              <a:r>
                <a:rPr lang="de-DE" sz="1600" dirty="0" err="1">
                  <a:solidFill>
                    <a:schemeClr val="bg1"/>
                  </a:solidFill>
                </a:rPr>
                <a:t>eos</a:t>
              </a:r>
              <a:r>
                <a:rPr lang="de-DE" sz="1600" dirty="0">
                  <a:solidFill>
                    <a:schemeClr val="bg1"/>
                  </a:solidFill>
                </a:rPr>
                <a:t> et </a:t>
              </a:r>
              <a:r>
                <a:rPr lang="de-DE" sz="1600" dirty="0" err="1">
                  <a:solidFill>
                    <a:schemeClr val="bg1"/>
                  </a:solidFill>
                </a:rPr>
                <a:t>accusam</a:t>
              </a:r>
              <a:r>
                <a:rPr lang="de-DE" sz="1600" dirty="0">
                  <a:solidFill>
                    <a:schemeClr val="bg1"/>
                  </a:solidFill>
                </a:rPr>
                <a:t> et </a:t>
              </a:r>
              <a:r>
                <a:rPr lang="de-DE" sz="1600" dirty="0" err="1">
                  <a:solidFill>
                    <a:schemeClr val="bg1"/>
                  </a:solidFill>
                </a:rPr>
                <a:t>justo</a:t>
              </a:r>
              <a:r>
                <a:rPr lang="de-DE" sz="1600" dirty="0">
                  <a:solidFill>
                    <a:schemeClr val="bg1"/>
                  </a:solidFill>
                </a:rPr>
                <a:t> </a:t>
              </a:r>
              <a:r>
                <a:rPr lang="de-DE" sz="1600" dirty="0" err="1">
                  <a:solidFill>
                    <a:schemeClr val="bg1"/>
                  </a:solidFill>
                </a:rPr>
                <a:t>duo</a:t>
              </a:r>
              <a:r>
                <a:rPr lang="de-DE" sz="1600" dirty="0">
                  <a:solidFill>
                    <a:schemeClr val="bg1"/>
                  </a:solidFill>
                </a:rPr>
                <a:t> </a:t>
              </a:r>
              <a:r>
                <a:rPr lang="de-DE" sz="1600" dirty="0" err="1">
                  <a:solidFill>
                    <a:schemeClr val="bg1"/>
                  </a:solidFill>
                </a:rPr>
                <a:t>dolores</a:t>
              </a:r>
              <a:r>
                <a:rPr lang="de-DE" sz="1600" dirty="0">
                  <a:solidFill>
                    <a:schemeClr val="bg1"/>
                  </a:solidFill>
                </a:rPr>
                <a:t> et.</a:t>
              </a:r>
            </a:p>
          </p:txBody>
        </p:sp>
      </p:grpSp>
      <p:pic>
        <p:nvPicPr>
          <p:cNvPr id="33" name="Grafik 32" descr="Caretzeichen nach rechts mit einfarbiger Füllung">
            <a:extLst>
              <a:ext uri="{FF2B5EF4-FFF2-40B4-BE49-F238E27FC236}">
                <a16:creationId xmlns:a16="http://schemas.microsoft.com/office/drawing/2014/main" id="{39CB0116-F0DA-DC44-8F05-5D240314A1B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809344" y="3499667"/>
            <a:ext cx="610759" cy="610759"/>
          </a:xfrm>
          <a:prstGeom prst="rect">
            <a:avLst/>
          </a:prstGeom>
        </p:spPr>
      </p:pic>
      <p:pic>
        <p:nvPicPr>
          <p:cNvPr id="34" name="Grafik 33" descr="Caretzeichen nach rechts mit einfarbiger Füllung">
            <a:extLst>
              <a:ext uri="{FF2B5EF4-FFF2-40B4-BE49-F238E27FC236}">
                <a16:creationId xmlns:a16="http://schemas.microsoft.com/office/drawing/2014/main" id="{B71E58CE-5518-860B-D546-FD1CDDED91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790620" y="3499667"/>
            <a:ext cx="610759" cy="610759"/>
          </a:xfrm>
          <a:prstGeom prst="rect">
            <a:avLst/>
          </a:prstGeom>
        </p:spPr>
      </p:pic>
      <p:pic>
        <p:nvPicPr>
          <p:cNvPr id="35" name="Grafik 34" descr="Caretzeichen nach rechts mit einfarbiger Füllung">
            <a:extLst>
              <a:ext uri="{FF2B5EF4-FFF2-40B4-BE49-F238E27FC236}">
                <a16:creationId xmlns:a16="http://schemas.microsoft.com/office/drawing/2014/main" id="{86859E4E-E3E8-B46A-A94F-0162181483C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71897" y="3499667"/>
            <a:ext cx="610759" cy="610759"/>
          </a:xfrm>
          <a:prstGeom prst="rect">
            <a:avLst/>
          </a:prstGeom>
        </p:spPr>
      </p:pic>
    </p:spTree>
    <p:extLst>
      <p:ext uri="{BB962C8B-B14F-4D97-AF65-F5344CB8AC3E}">
        <p14:creationId xmlns:p14="http://schemas.microsoft.com/office/powerpoint/2010/main" val="2440584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7F8E1A5-25A4-B7E4-D005-3277BB0BFD63}"/>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61457B55-4ACF-A444-00F6-8DE3000B8E4F}"/>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9148017C-226B-6E48-B919-9CE31D97540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77786F57-3F84-AC47-D05D-F5AA31B33B1F}"/>
              </a:ext>
            </a:extLst>
          </p:cNvPr>
          <p:cNvSpPr>
            <a:spLocks noGrp="1"/>
          </p:cNvSpPr>
          <p:nvPr>
            <p:ph type="body" sz="quarter" idx="11"/>
          </p:nvPr>
        </p:nvSpPr>
        <p:spPr/>
        <p:txBody>
          <a:bodyPr/>
          <a:lstStyle/>
          <a:p>
            <a:endParaRPr lang="de-DE"/>
          </a:p>
        </p:txBody>
      </p:sp>
      <p:sp>
        <p:nvSpPr>
          <p:cNvPr id="6" name="Bildplatzhalter 5">
            <a:extLst>
              <a:ext uri="{FF2B5EF4-FFF2-40B4-BE49-F238E27FC236}">
                <a16:creationId xmlns:a16="http://schemas.microsoft.com/office/drawing/2014/main" id="{8BBCF8CB-432F-02A9-B4AF-E552F9227465}"/>
              </a:ext>
            </a:extLst>
          </p:cNvPr>
          <p:cNvSpPr>
            <a:spLocks noGrp="1"/>
          </p:cNvSpPr>
          <p:nvPr>
            <p:ph type="pic" sz="quarter" idx="16"/>
          </p:nvPr>
        </p:nvSpPr>
        <p:spPr/>
        <p:txBody>
          <a:bodyPr/>
          <a:lstStyle/>
          <a:p>
            <a:endParaRPr lang="de-DE"/>
          </a:p>
        </p:txBody>
      </p:sp>
      <p:sp>
        <p:nvSpPr>
          <p:cNvPr id="7" name="Bildplatzhalter 6">
            <a:extLst>
              <a:ext uri="{FF2B5EF4-FFF2-40B4-BE49-F238E27FC236}">
                <a16:creationId xmlns:a16="http://schemas.microsoft.com/office/drawing/2014/main" id="{B5DF7690-FDF0-660B-ABDD-07E6C577761D}"/>
              </a:ext>
            </a:extLst>
          </p:cNvPr>
          <p:cNvSpPr>
            <a:spLocks noGrp="1"/>
          </p:cNvSpPr>
          <p:nvPr>
            <p:ph type="pic" sz="quarter" idx="23"/>
          </p:nvPr>
        </p:nvSpPr>
        <p:spPr/>
        <p:txBody>
          <a:bodyPr/>
          <a:lstStyle/>
          <a:p>
            <a:endParaRPr lang="de-DE"/>
          </a:p>
        </p:txBody>
      </p:sp>
    </p:spTree>
    <p:extLst>
      <p:ext uri="{BB962C8B-B14F-4D97-AF65-F5344CB8AC3E}">
        <p14:creationId xmlns:p14="http://schemas.microsoft.com/office/powerpoint/2010/main" val="4842893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3A20B99B-A800-FD4B-4795-C4738757E9A7}"/>
              </a:ext>
            </a:extLst>
          </p:cNvPr>
          <p:cNvSpPr>
            <a:spLocks noGrp="1"/>
          </p:cNvSpPr>
          <p:nvPr>
            <p:ph type="pic" sz="quarter" idx="16"/>
          </p:nvPr>
        </p:nvSpPr>
        <p:spPr/>
        <p:txBody>
          <a:bodyPr/>
          <a:lstStyle/>
          <a:p>
            <a:endParaRPr lang="de-DE"/>
          </a:p>
        </p:txBody>
      </p:sp>
      <p:sp>
        <p:nvSpPr>
          <p:cNvPr id="3" name="Fußzeilenplatzhalter 2">
            <a:extLst>
              <a:ext uri="{FF2B5EF4-FFF2-40B4-BE49-F238E27FC236}">
                <a16:creationId xmlns:a16="http://schemas.microsoft.com/office/drawing/2014/main" id="{AE561026-F769-3796-66E5-CB65067B0B2C}"/>
              </a:ext>
            </a:extLst>
          </p:cNvPr>
          <p:cNvSpPr>
            <a:spLocks noGrp="1"/>
          </p:cNvSpPr>
          <p:nvPr>
            <p:ph type="ftr" sz="quarter" idx="18"/>
          </p:nvPr>
        </p:nvSpPr>
        <p:spPr/>
        <p:txBody>
          <a:bodyPr/>
          <a:lstStyle/>
          <a:p>
            <a:r>
              <a:rPr lang="de-DE"/>
              <a:t>Name des Autors | Name der Präsentation</a:t>
            </a:r>
            <a:endParaRPr lang="de-DE" dirty="0"/>
          </a:p>
        </p:txBody>
      </p:sp>
      <p:sp>
        <p:nvSpPr>
          <p:cNvPr id="4" name="Textplatzhalter 3">
            <a:extLst>
              <a:ext uri="{FF2B5EF4-FFF2-40B4-BE49-F238E27FC236}">
                <a16:creationId xmlns:a16="http://schemas.microsoft.com/office/drawing/2014/main" id="{002A3BBA-31F5-0DD3-D65E-50DBC686408D}"/>
              </a:ext>
            </a:extLst>
          </p:cNvPr>
          <p:cNvSpPr>
            <a:spLocks noGrp="1"/>
          </p:cNvSpPr>
          <p:nvPr>
            <p:ph type="body" sz="quarter" idx="22"/>
          </p:nvPr>
        </p:nvSpPr>
        <p:spPr/>
        <p:txBody>
          <a:bodyPr/>
          <a:lstStyle/>
          <a:p>
            <a:endParaRPr lang="de-DE"/>
          </a:p>
        </p:txBody>
      </p:sp>
      <p:sp>
        <p:nvSpPr>
          <p:cNvPr id="5" name="Titel 4">
            <a:extLst>
              <a:ext uri="{FF2B5EF4-FFF2-40B4-BE49-F238E27FC236}">
                <a16:creationId xmlns:a16="http://schemas.microsoft.com/office/drawing/2014/main" id="{23CE8343-703E-064F-596A-F32C094567EA}"/>
              </a:ext>
            </a:extLst>
          </p:cNvPr>
          <p:cNvSpPr>
            <a:spLocks noGrp="1"/>
          </p:cNvSpPr>
          <p:nvPr>
            <p:ph type="title"/>
          </p:nvPr>
        </p:nvSpPr>
        <p:spPr/>
        <p:txBody>
          <a:bodyPr/>
          <a:lstStyle/>
          <a:p>
            <a:endParaRPr lang="de-DE"/>
          </a:p>
        </p:txBody>
      </p:sp>
      <p:sp>
        <p:nvSpPr>
          <p:cNvPr id="6" name="Textplatzhalter 5">
            <a:extLst>
              <a:ext uri="{FF2B5EF4-FFF2-40B4-BE49-F238E27FC236}">
                <a16:creationId xmlns:a16="http://schemas.microsoft.com/office/drawing/2014/main" id="{50479C0D-6FFA-1AA9-2C09-486A01B768E3}"/>
              </a:ext>
            </a:extLst>
          </p:cNvPr>
          <p:cNvSpPr>
            <a:spLocks noGrp="1"/>
          </p:cNvSpPr>
          <p:nvPr>
            <p:ph type="body" sz="quarter" idx="11"/>
          </p:nvPr>
        </p:nvSpPr>
        <p:spPr/>
        <p:txBody>
          <a:bodyPr/>
          <a:lstStyle/>
          <a:p>
            <a:endParaRPr lang="de-DE"/>
          </a:p>
        </p:txBody>
      </p:sp>
      <p:sp>
        <p:nvSpPr>
          <p:cNvPr id="7" name="Bildplatzhalter 6">
            <a:extLst>
              <a:ext uri="{FF2B5EF4-FFF2-40B4-BE49-F238E27FC236}">
                <a16:creationId xmlns:a16="http://schemas.microsoft.com/office/drawing/2014/main" id="{0DA3735D-E211-DA68-59B7-98A549E2CAC0}"/>
              </a:ext>
            </a:extLst>
          </p:cNvPr>
          <p:cNvSpPr>
            <a:spLocks noGrp="1"/>
          </p:cNvSpPr>
          <p:nvPr>
            <p:ph type="pic" sz="quarter" idx="23"/>
          </p:nvPr>
        </p:nvSpPr>
        <p:spPr/>
        <p:txBody>
          <a:bodyPr/>
          <a:lstStyle/>
          <a:p>
            <a:endParaRPr lang="de-DE"/>
          </a:p>
        </p:txBody>
      </p:sp>
    </p:spTree>
    <p:extLst>
      <p:ext uri="{BB962C8B-B14F-4D97-AF65-F5344CB8AC3E}">
        <p14:creationId xmlns:p14="http://schemas.microsoft.com/office/powerpoint/2010/main" val="761291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035CED46-3B87-D5E6-7CE9-21183F9FEB68}"/>
              </a:ext>
            </a:extLst>
          </p:cNvPr>
          <p:cNvSpPr>
            <a:spLocks noGrp="1"/>
          </p:cNvSpPr>
          <p:nvPr>
            <p:ph type="pic" sz="quarter" idx="16"/>
          </p:nvPr>
        </p:nvSpPr>
        <p:spPr/>
        <p:txBody>
          <a:bodyPr/>
          <a:lstStyle/>
          <a:p>
            <a:endParaRPr lang="de-DE"/>
          </a:p>
        </p:txBody>
      </p:sp>
      <p:sp>
        <p:nvSpPr>
          <p:cNvPr id="3" name="Fußzeilenplatzhalter 2">
            <a:extLst>
              <a:ext uri="{FF2B5EF4-FFF2-40B4-BE49-F238E27FC236}">
                <a16:creationId xmlns:a16="http://schemas.microsoft.com/office/drawing/2014/main" id="{2CAE93F6-3B14-A65D-06EE-72532814CFE9}"/>
              </a:ext>
            </a:extLst>
          </p:cNvPr>
          <p:cNvSpPr>
            <a:spLocks noGrp="1"/>
          </p:cNvSpPr>
          <p:nvPr>
            <p:ph type="ftr" sz="quarter" idx="18"/>
          </p:nvPr>
        </p:nvSpPr>
        <p:spPr/>
        <p:txBody>
          <a:bodyPr/>
          <a:lstStyle/>
          <a:p>
            <a:r>
              <a:rPr lang="de-DE"/>
              <a:t>Name des Autors | Name der Präsentation</a:t>
            </a:r>
            <a:endParaRPr lang="de-DE" dirty="0"/>
          </a:p>
        </p:txBody>
      </p:sp>
      <p:sp>
        <p:nvSpPr>
          <p:cNvPr id="4" name="Bildplatzhalter 3">
            <a:extLst>
              <a:ext uri="{FF2B5EF4-FFF2-40B4-BE49-F238E27FC236}">
                <a16:creationId xmlns:a16="http://schemas.microsoft.com/office/drawing/2014/main" id="{65D62703-57C4-1E4A-399B-AB3691A92EFE}"/>
              </a:ext>
            </a:extLst>
          </p:cNvPr>
          <p:cNvSpPr>
            <a:spLocks noGrp="1"/>
          </p:cNvSpPr>
          <p:nvPr>
            <p:ph type="pic" sz="quarter" idx="20"/>
          </p:nvPr>
        </p:nvSpPr>
        <p:spPr/>
        <p:txBody>
          <a:bodyPr/>
          <a:lstStyle/>
          <a:p>
            <a:endParaRPr lang="de-DE"/>
          </a:p>
        </p:txBody>
      </p:sp>
      <p:sp>
        <p:nvSpPr>
          <p:cNvPr id="5" name="Textplatzhalter 4">
            <a:extLst>
              <a:ext uri="{FF2B5EF4-FFF2-40B4-BE49-F238E27FC236}">
                <a16:creationId xmlns:a16="http://schemas.microsoft.com/office/drawing/2014/main" id="{393DBC10-30F9-7290-3E5B-9CD4EEF0982E}"/>
              </a:ext>
            </a:extLst>
          </p:cNvPr>
          <p:cNvSpPr>
            <a:spLocks noGrp="1"/>
          </p:cNvSpPr>
          <p:nvPr>
            <p:ph type="body" sz="quarter" idx="22"/>
          </p:nvPr>
        </p:nvSpPr>
        <p:spPr/>
        <p:txBody>
          <a:bodyPr/>
          <a:lstStyle/>
          <a:p>
            <a:endParaRPr lang="de-DE"/>
          </a:p>
        </p:txBody>
      </p:sp>
      <p:sp>
        <p:nvSpPr>
          <p:cNvPr id="6" name="Titel 5">
            <a:extLst>
              <a:ext uri="{FF2B5EF4-FFF2-40B4-BE49-F238E27FC236}">
                <a16:creationId xmlns:a16="http://schemas.microsoft.com/office/drawing/2014/main" id="{9F5C77EF-E5D7-D6CF-C9EE-CAFE38C8C180}"/>
              </a:ext>
            </a:extLst>
          </p:cNvPr>
          <p:cNvSpPr>
            <a:spLocks noGrp="1"/>
          </p:cNvSpPr>
          <p:nvPr>
            <p:ph type="title"/>
          </p:nvPr>
        </p:nvSpPr>
        <p:spPr/>
        <p:txBody>
          <a:bodyPr/>
          <a:lstStyle/>
          <a:p>
            <a:endParaRPr lang="de-DE"/>
          </a:p>
        </p:txBody>
      </p:sp>
      <p:sp>
        <p:nvSpPr>
          <p:cNvPr id="7" name="Textplatzhalter 6">
            <a:extLst>
              <a:ext uri="{FF2B5EF4-FFF2-40B4-BE49-F238E27FC236}">
                <a16:creationId xmlns:a16="http://schemas.microsoft.com/office/drawing/2014/main" id="{098A88CF-E24F-4FE5-900A-373635C62DD4}"/>
              </a:ext>
            </a:extLst>
          </p:cNvPr>
          <p:cNvSpPr>
            <a:spLocks noGrp="1"/>
          </p:cNvSpPr>
          <p:nvPr>
            <p:ph type="body" sz="quarter" idx="11"/>
          </p:nvPr>
        </p:nvSpPr>
        <p:spPr/>
        <p:txBody>
          <a:bodyPr/>
          <a:lstStyle/>
          <a:p>
            <a:endParaRPr lang="de-DE"/>
          </a:p>
        </p:txBody>
      </p:sp>
      <p:sp>
        <p:nvSpPr>
          <p:cNvPr id="8" name="Inhaltsplatzhalter 7">
            <a:extLst>
              <a:ext uri="{FF2B5EF4-FFF2-40B4-BE49-F238E27FC236}">
                <a16:creationId xmlns:a16="http://schemas.microsoft.com/office/drawing/2014/main" id="{3EC7926D-DEC7-C0EC-622F-50029D068176}"/>
              </a:ext>
            </a:extLst>
          </p:cNvPr>
          <p:cNvSpPr>
            <a:spLocks noGrp="1"/>
          </p:cNvSpPr>
          <p:nvPr>
            <p:ph idx="15"/>
          </p:nvPr>
        </p:nvSpPr>
        <p:spPr/>
        <p:txBody>
          <a:bodyPr/>
          <a:lstStyle/>
          <a:p>
            <a:endParaRPr lang="de-DE"/>
          </a:p>
        </p:txBody>
      </p:sp>
      <p:sp>
        <p:nvSpPr>
          <p:cNvPr id="9" name="Textplatzhalter 8">
            <a:extLst>
              <a:ext uri="{FF2B5EF4-FFF2-40B4-BE49-F238E27FC236}">
                <a16:creationId xmlns:a16="http://schemas.microsoft.com/office/drawing/2014/main" id="{5E64F76F-5D73-F1AE-C115-17EBF503BA8D}"/>
              </a:ext>
            </a:extLst>
          </p:cNvPr>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33015291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0E2673C-03E9-0D4E-10CE-CFDFC11E6E0C}"/>
              </a:ext>
            </a:extLst>
          </p:cNvPr>
          <p:cNvSpPr>
            <a:spLocks noGrp="1"/>
          </p:cNvSpPr>
          <p:nvPr>
            <p:ph type="body" sz="quarter" idx="17"/>
          </p:nvPr>
        </p:nvSpPr>
        <p:spPr/>
        <p:txBody>
          <a:bodyPr/>
          <a:lstStyle/>
          <a:p>
            <a:endParaRPr lang="de-DE"/>
          </a:p>
        </p:txBody>
      </p:sp>
      <p:sp>
        <p:nvSpPr>
          <p:cNvPr id="3" name="Fußzeilenplatzhalter 2">
            <a:extLst>
              <a:ext uri="{FF2B5EF4-FFF2-40B4-BE49-F238E27FC236}">
                <a16:creationId xmlns:a16="http://schemas.microsoft.com/office/drawing/2014/main" id="{B9F58E80-1824-8A69-D2D0-9298D5732795}"/>
              </a:ext>
            </a:extLst>
          </p:cNvPr>
          <p:cNvSpPr>
            <a:spLocks noGrp="1"/>
          </p:cNvSpPr>
          <p:nvPr>
            <p:ph type="ftr" sz="quarter" idx="18"/>
          </p:nvPr>
        </p:nvSpPr>
        <p:spPr/>
        <p:txBody>
          <a:bodyPr/>
          <a:lstStyle/>
          <a:p>
            <a:r>
              <a:rPr lang="de-DE"/>
              <a:t>Name des Autors | Name der Präsentation</a:t>
            </a:r>
            <a:endParaRPr lang="de-DE" dirty="0"/>
          </a:p>
        </p:txBody>
      </p:sp>
      <p:sp>
        <p:nvSpPr>
          <p:cNvPr id="4" name="Textplatzhalter 3">
            <a:extLst>
              <a:ext uri="{FF2B5EF4-FFF2-40B4-BE49-F238E27FC236}">
                <a16:creationId xmlns:a16="http://schemas.microsoft.com/office/drawing/2014/main" id="{98C4D87F-F257-8635-6A0D-DA6F15891AD1}"/>
              </a:ext>
            </a:extLst>
          </p:cNvPr>
          <p:cNvSpPr>
            <a:spLocks noGrp="1"/>
          </p:cNvSpPr>
          <p:nvPr>
            <p:ph type="body" sz="quarter" idx="22"/>
          </p:nvPr>
        </p:nvSpPr>
        <p:spPr/>
        <p:txBody>
          <a:bodyPr/>
          <a:lstStyle/>
          <a:p>
            <a:endParaRPr lang="de-DE"/>
          </a:p>
        </p:txBody>
      </p:sp>
      <p:sp>
        <p:nvSpPr>
          <p:cNvPr id="5" name="Titel 4">
            <a:extLst>
              <a:ext uri="{FF2B5EF4-FFF2-40B4-BE49-F238E27FC236}">
                <a16:creationId xmlns:a16="http://schemas.microsoft.com/office/drawing/2014/main" id="{72E407EF-C4D9-2115-283D-E049EA44EABF}"/>
              </a:ext>
            </a:extLst>
          </p:cNvPr>
          <p:cNvSpPr>
            <a:spLocks noGrp="1"/>
          </p:cNvSpPr>
          <p:nvPr>
            <p:ph type="title"/>
          </p:nvPr>
        </p:nvSpPr>
        <p:spPr/>
        <p:txBody>
          <a:bodyPr/>
          <a:lstStyle/>
          <a:p>
            <a:endParaRPr lang="de-DE"/>
          </a:p>
        </p:txBody>
      </p:sp>
      <p:sp>
        <p:nvSpPr>
          <p:cNvPr id="6" name="Textplatzhalter 5">
            <a:extLst>
              <a:ext uri="{FF2B5EF4-FFF2-40B4-BE49-F238E27FC236}">
                <a16:creationId xmlns:a16="http://schemas.microsoft.com/office/drawing/2014/main" id="{BE50257F-E4C4-C476-A9F5-2D91956B8B13}"/>
              </a:ext>
            </a:extLst>
          </p:cNvPr>
          <p:cNvSpPr>
            <a:spLocks noGrp="1"/>
          </p:cNvSpPr>
          <p:nvPr>
            <p:ph type="body" sz="quarter" idx="11"/>
          </p:nvPr>
        </p:nvSpPr>
        <p:spPr/>
        <p:txBody>
          <a:bodyPr/>
          <a:lstStyle/>
          <a:p>
            <a:endParaRPr lang="de-DE"/>
          </a:p>
        </p:txBody>
      </p:sp>
      <p:sp>
        <p:nvSpPr>
          <p:cNvPr id="8" name="Bildplatzhalter 7">
            <a:extLst>
              <a:ext uri="{FF2B5EF4-FFF2-40B4-BE49-F238E27FC236}">
                <a16:creationId xmlns:a16="http://schemas.microsoft.com/office/drawing/2014/main" id="{483C6C66-B148-66C0-1CD4-F8B9F55DF0E6}"/>
              </a:ext>
            </a:extLst>
          </p:cNvPr>
          <p:cNvSpPr>
            <a:spLocks noGrp="1"/>
          </p:cNvSpPr>
          <p:nvPr>
            <p:ph type="pic" sz="quarter" idx="4294967295"/>
          </p:nvPr>
        </p:nvSpPr>
        <p:spPr>
          <a:xfrm>
            <a:off x="4227234" y="1522053"/>
            <a:ext cx="3773363" cy="2254511"/>
          </a:xfrm>
          <a:prstGeom prst="rect">
            <a:avLst/>
          </a:prstGeom>
          <a:solidFill>
            <a:schemeClr val="accent5">
              <a:lumMod val="20000"/>
              <a:lumOff val="80000"/>
            </a:schemeClr>
          </a:solidFill>
        </p:spPr>
        <p:txBody>
          <a:bodyPr/>
          <a:lstStyle/>
          <a:p>
            <a:pPr marL="0" indent="0">
              <a:buNone/>
            </a:pPr>
            <a:endParaRPr lang="de-DE" sz="1500" dirty="0"/>
          </a:p>
        </p:txBody>
      </p:sp>
      <p:sp>
        <p:nvSpPr>
          <p:cNvPr id="9" name="Bildplatzhalter 8">
            <a:extLst>
              <a:ext uri="{FF2B5EF4-FFF2-40B4-BE49-F238E27FC236}">
                <a16:creationId xmlns:a16="http://schemas.microsoft.com/office/drawing/2014/main" id="{444906FD-62AA-436D-FDA6-16A57593165A}"/>
              </a:ext>
            </a:extLst>
          </p:cNvPr>
          <p:cNvSpPr>
            <a:spLocks noGrp="1"/>
          </p:cNvSpPr>
          <p:nvPr>
            <p:ph type="pic" sz="quarter" idx="4294967295"/>
          </p:nvPr>
        </p:nvSpPr>
        <p:spPr>
          <a:xfrm>
            <a:off x="4227234" y="3943741"/>
            <a:ext cx="3778250" cy="2254511"/>
          </a:xfrm>
          <a:prstGeom prst="rect">
            <a:avLst/>
          </a:prstGeom>
          <a:solidFill>
            <a:schemeClr val="accent5">
              <a:lumMod val="20000"/>
              <a:lumOff val="80000"/>
            </a:schemeClr>
          </a:solidFill>
        </p:spPr>
        <p:txBody>
          <a:bodyPr/>
          <a:lstStyle/>
          <a:p>
            <a:pPr marL="0" indent="0">
              <a:buNone/>
            </a:pPr>
            <a:endParaRPr lang="de-DE" sz="1500" dirty="0"/>
          </a:p>
        </p:txBody>
      </p:sp>
      <p:sp>
        <p:nvSpPr>
          <p:cNvPr id="10" name="Bildplatzhalter 9">
            <a:extLst>
              <a:ext uri="{FF2B5EF4-FFF2-40B4-BE49-F238E27FC236}">
                <a16:creationId xmlns:a16="http://schemas.microsoft.com/office/drawing/2014/main" id="{35E0FF0A-928F-BE6D-AA10-BC574916D35F}"/>
              </a:ext>
            </a:extLst>
          </p:cNvPr>
          <p:cNvSpPr>
            <a:spLocks noGrp="1"/>
          </p:cNvSpPr>
          <p:nvPr>
            <p:ph type="pic" sz="quarter" idx="20"/>
          </p:nvPr>
        </p:nvSpPr>
        <p:spPr/>
        <p:txBody>
          <a:bodyPr/>
          <a:lstStyle/>
          <a:p>
            <a:endParaRPr lang="de-DE" dirty="0"/>
          </a:p>
        </p:txBody>
      </p:sp>
      <p:sp>
        <p:nvSpPr>
          <p:cNvPr id="11" name="Bildplatzhalter 10">
            <a:extLst>
              <a:ext uri="{FF2B5EF4-FFF2-40B4-BE49-F238E27FC236}">
                <a16:creationId xmlns:a16="http://schemas.microsoft.com/office/drawing/2014/main" id="{B38ED1ED-16CF-7071-7986-A4A7B51EA4A2}"/>
              </a:ext>
            </a:extLst>
          </p:cNvPr>
          <p:cNvSpPr>
            <a:spLocks noGrp="1"/>
          </p:cNvSpPr>
          <p:nvPr>
            <p:ph type="pic" sz="quarter" idx="21"/>
          </p:nvPr>
        </p:nvSpPr>
        <p:spPr/>
        <p:txBody>
          <a:bodyPr/>
          <a:lstStyle/>
          <a:p>
            <a:endParaRPr lang="de-DE"/>
          </a:p>
        </p:txBody>
      </p:sp>
      <p:sp>
        <p:nvSpPr>
          <p:cNvPr id="12" name="Inhaltsplatzhalter 8">
            <a:extLst>
              <a:ext uri="{FF2B5EF4-FFF2-40B4-BE49-F238E27FC236}">
                <a16:creationId xmlns:a16="http://schemas.microsoft.com/office/drawing/2014/main" id="{D04C3391-5FEF-A97F-2048-A1A2399825B9}"/>
              </a:ext>
            </a:extLst>
          </p:cNvPr>
          <p:cNvSpPr>
            <a:spLocks noGrp="1"/>
          </p:cNvSpPr>
          <p:nvPr>
            <p:ph idx="15"/>
          </p:nvPr>
        </p:nvSpPr>
        <p:spPr>
          <a:xfrm>
            <a:off x="269999" y="1510290"/>
            <a:ext cx="3769872" cy="3780000"/>
          </a:xfrm>
        </p:spPr>
        <p:txBody>
          <a:bodyPr/>
          <a:lstStyle/>
          <a:p>
            <a:endParaRPr lang="de-DE"/>
          </a:p>
        </p:txBody>
      </p:sp>
    </p:spTree>
    <p:extLst>
      <p:ext uri="{BB962C8B-B14F-4D97-AF65-F5344CB8AC3E}">
        <p14:creationId xmlns:p14="http://schemas.microsoft.com/office/powerpoint/2010/main" val="3251766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69D6BE80-B813-24BF-F08F-FB872835A320}"/>
              </a:ext>
            </a:extLst>
          </p:cNvPr>
          <p:cNvSpPr>
            <a:spLocks noGrp="1"/>
          </p:cNvSpPr>
          <p:nvPr>
            <p:ph type="ftr" sz="quarter" idx="12"/>
          </p:nvPr>
        </p:nvSpPr>
        <p:spPr/>
        <p:txBody>
          <a:bodyPr/>
          <a:lstStyle/>
          <a:p>
            <a:r>
              <a:rPr lang="de-DE"/>
              <a:t>Name des Autors | Name der Präsentation</a:t>
            </a:r>
            <a:endParaRPr lang="de-DE" dirty="0"/>
          </a:p>
        </p:txBody>
      </p:sp>
      <p:sp>
        <p:nvSpPr>
          <p:cNvPr id="3" name="Textplatzhalter 2">
            <a:extLst>
              <a:ext uri="{FF2B5EF4-FFF2-40B4-BE49-F238E27FC236}">
                <a16:creationId xmlns:a16="http://schemas.microsoft.com/office/drawing/2014/main" id="{6E103443-B93B-A885-EFF8-E9EB29477343}"/>
              </a:ext>
            </a:extLst>
          </p:cNvPr>
          <p:cNvSpPr>
            <a:spLocks noGrp="1"/>
          </p:cNvSpPr>
          <p:nvPr>
            <p:ph type="body" sz="quarter" idx="29"/>
          </p:nvPr>
        </p:nvSpPr>
        <p:spPr/>
        <p:txBody>
          <a:bodyPr/>
          <a:lstStyle/>
          <a:p>
            <a:endParaRPr lang="de-DE"/>
          </a:p>
        </p:txBody>
      </p:sp>
      <p:sp>
        <p:nvSpPr>
          <p:cNvPr id="4" name="Titel 3">
            <a:extLst>
              <a:ext uri="{FF2B5EF4-FFF2-40B4-BE49-F238E27FC236}">
                <a16:creationId xmlns:a16="http://schemas.microsoft.com/office/drawing/2014/main" id="{B95BB4D0-87CE-252F-0579-0E5532C7576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4DB1FEEC-EC4E-B68C-DA85-46EE8F0EECDF}"/>
              </a:ext>
            </a:extLst>
          </p:cNvPr>
          <p:cNvSpPr>
            <a:spLocks noGrp="1"/>
          </p:cNvSpPr>
          <p:nvPr>
            <p:ph type="body" sz="quarter" idx="11"/>
          </p:nvPr>
        </p:nvSpPr>
        <p:spPr/>
        <p:txBody>
          <a:bodyPr/>
          <a:lstStyle/>
          <a:p>
            <a:endParaRPr lang="de-DE"/>
          </a:p>
        </p:txBody>
      </p:sp>
      <p:sp>
        <p:nvSpPr>
          <p:cNvPr id="6" name="Textplatzhalter 5">
            <a:extLst>
              <a:ext uri="{FF2B5EF4-FFF2-40B4-BE49-F238E27FC236}">
                <a16:creationId xmlns:a16="http://schemas.microsoft.com/office/drawing/2014/main" id="{67D2F4D9-0F47-0E43-0DD5-3D930ACE0BA3}"/>
              </a:ext>
            </a:extLst>
          </p:cNvPr>
          <p:cNvSpPr>
            <a:spLocks noGrp="1"/>
          </p:cNvSpPr>
          <p:nvPr>
            <p:ph type="body" sz="quarter" idx="14"/>
          </p:nvPr>
        </p:nvSpPr>
        <p:spPr/>
        <p:txBody>
          <a:bodyPr/>
          <a:lstStyle/>
          <a:p>
            <a:endParaRPr lang="de-DE"/>
          </a:p>
        </p:txBody>
      </p:sp>
      <p:sp>
        <p:nvSpPr>
          <p:cNvPr id="7" name="Bildplatzhalter 6">
            <a:extLst>
              <a:ext uri="{FF2B5EF4-FFF2-40B4-BE49-F238E27FC236}">
                <a16:creationId xmlns:a16="http://schemas.microsoft.com/office/drawing/2014/main" id="{6E3E1F95-0BE2-452E-E38C-000DFF0A5B52}"/>
              </a:ext>
            </a:extLst>
          </p:cNvPr>
          <p:cNvSpPr>
            <a:spLocks noGrp="1"/>
          </p:cNvSpPr>
          <p:nvPr>
            <p:ph type="pic" sz="quarter" idx="15"/>
          </p:nvPr>
        </p:nvSpPr>
        <p:spPr/>
        <p:txBody>
          <a:bodyPr/>
          <a:lstStyle/>
          <a:p>
            <a:endParaRPr lang="de-DE"/>
          </a:p>
        </p:txBody>
      </p:sp>
      <p:sp>
        <p:nvSpPr>
          <p:cNvPr id="8" name="Textplatzhalter 7">
            <a:extLst>
              <a:ext uri="{FF2B5EF4-FFF2-40B4-BE49-F238E27FC236}">
                <a16:creationId xmlns:a16="http://schemas.microsoft.com/office/drawing/2014/main" id="{1FDE5338-6504-6D2C-E090-EF8E361ABFF0}"/>
              </a:ext>
            </a:extLst>
          </p:cNvPr>
          <p:cNvSpPr>
            <a:spLocks noGrp="1"/>
          </p:cNvSpPr>
          <p:nvPr>
            <p:ph type="body" sz="quarter" idx="16"/>
          </p:nvPr>
        </p:nvSpPr>
        <p:spPr/>
        <p:txBody>
          <a:bodyPr/>
          <a:lstStyle/>
          <a:p>
            <a:endParaRPr lang="de-DE"/>
          </a:p>
        </p:txBody>
      </p:sp>
      <p:sp>
        <p:nvSpPr>
          <p:cNvPr id="9" name="Bildplatzhalter 8">
            <a:extLst>
              <a:ext uri="{FF2B5EF4-FFF2-40B4-BE49-F238E27FC236}">
                <a16:creationId xmlns:a16="http://schemas.microsoft.com/office/drawing/2014/main" id="{BB778037-A80A-4A87-A951-A45180518189}"/>
              </a:ext>
            </a:extLst>
          </p:cNvPr>
          <p:cNvSpPr>
            <a:spLocks noGrp="1"/>
          </p:cNvSpPr>
          <p:nvPr>
            <p:ph type="pic" sz="quarter" idx="21"/>
          </p:nvPr>
        </p:nvSpPr>
        <p:spPr/>
        <p:txBody>
          <a:bodyPr/>
          <a:lstStyle/>
          <a:p>
            <a:endParaRPr lang="de-DE"/>
          </a:p>
        </p:txBody>
      </p:sp>
      <p:sp>
        <p:nvSpPr>
          <p:cNvPr id="10" name="Bildplatzhalter 9">
            <a:extLst>
              <a:ext uri="{FF2B5EF4-FFF2-40B4-BE49-F238E27FC236}">
                <a16:creationId xmlns:a16="http://schemas.microsoft.com/office/drawing/2014/main" id="{80C20DEA-4E7E-82BD-2D81-32753F9DE413}"/>
              </a:ext>
            </a:extLst>
          </p:cNvPr>
          <p:cNvSpPr>
            <a:spLocks noGrp="1"/>
          </p:cNvSpPr>
          <p:nvPr>
            <p:ph type="pic" sz="quarter" idx="22"/>
          </p:nvPr>
        </p:nvSpPr>
        <p:spPr/>
        <p:txBody>
          <a:bodyPr/>
          <a:lstStyle/>
          <a:p>
            <a:endParaRPr lang="de-DE"/>
          </a:p>
        </p:txBody>
      </p:sp>
      <p:sp>
        <p:nvSpPr>
          <p:cNvPr id="11" name="Textplatzhalter 10">
            <a:extLst>
              <a:ext uri="{FF2B5EF4-FFF2-40B4-BE49-F238E27FC236}">
                <a16:creationId xmlns:a16="http://schemas.microsoft.com/office/drawing/2014/main" id="{FC711E07-5852-F11C-4C18-4B70A62E4D0D}"/>
              </a:ext>
            </a:extLst>
          </p:cNvPr>
          <p:cNvSpPr>
            <a:spLocks noGrp="1"/>
          </p:cNvSpPr>
          <p:nvPr>
            <p:ph type="body" sz="quarter" idx="25"/>
          </p:nvPr>
        </p:nvSpPr>
        <p:spPr/>
        <p:txBody>
          <a:bodyPr/>
          <a:lstStyle/>
          <a:p>
            <a:endParaRPr lang="de-DE"/>
          </a:p>
        </p:txBody>
      </p:sp>
      <p:sp>
        <p:nvSpPr>
          <p:cNvPr id="12" name="Textplatzhalter 11">
            <a:extLst>
              <a:ext uri="{FF2B5EF4-FFF2-40B4-BE49-F238E27FC236}">
                <a16:creationId xmlns:a16="http://schemas.microsoft.com/office/drawing/2014/main" id="{A58A36B7-C2DC-E348-E05B-C3A228C21DE8}"/>
              </a:ext>
            </a:extLst>
          </p:cNvPr>
          <p:cNvSpPr>
            <a:spLocks noGrp="1"/>
          </p:cNvSpPr>
          <p:nvPr>
            <p:ph type="body" sz="quarter" idx="26"/>
          </p:nvPr>
        </p:nvSpPr>
        <p:spPr/>
        <p:txBody>
          <a:bodyPr/>
          <a:lstStyle/>
          <a:p>
            <a:endParaRPr lang="de-DE"/>
          </a:p>
        </p:txBody>
      </p:sp>
      <p:sp>
        <p:nvSpPr>
          <p:cNvPr id="13" name="Textplatzhalter 12">
            <a:extLst>
              <a:ext uri="{FF2B5EF4-FFF2-40B4-BE49-F238E27FC236}">
                <a16:creationId xmlns:a16="http://schemas.microsoft.com/office/drawing/2014/main" id="{7F7DE177-AA09-1BA2-45A2-406C42E98B87}"/>
              </a:ext>
            </a:extLst>
          </p:cNvPr>
          <p:cNvSpPr>
            <a:spLocks noGrp="1"/>
          </p:cNvSpPr>
          <p:nvPr>
            <p:ph type="body" sz="quarter" idx="27"/>
          </p:nvPr>
        </p:nvSpPr>
        <p:spPr/>
        <p:txBody>
          <a:bodyPr/>
          <a:lstStyle/>
          <a:p>
            <a:endParaRPr lang="de-DE"/>
          </a:p>
        </p:txBody>
      </p:sp>
      <p:sp>
        <p:nvSpPr>
          <p:cNvPr id="14" name="Textplatzhalter 13">
            <a:extLst>
              <a:ext uri="{FF2B5EF4-FFF2-40B4-BE49-F238E27FC236}">
                <a16:creationId xmlns:a16="http://schemas.microsoft.com/office/drawing/2014/main" id="{1FAED260-E984-DBA6-0B91-E0D7F5FA7DB1}"/>
              </a:ext>
            </a:extLst>
          </p:cNvPr>
          <p:cNvSpPr>
            <a:spLocks noGrp="1"/>
          </p:cNvSpPr>
          <p:nvPr>
            <p:ph type="body" sz="quarter" idx="28"/>
          </p:nvPr>
        </p:nvSpPr>
        <p:spPr/>
        <p:txBody>
          <a:bodyPr/>
          <a:lstStyle/>
          <a:p>
            <a:endParaRPr lang="de-DE"/>
          </a:p>
        </p:txBody>
      </p:sp>
      <p:sp>
        <p:nvSpPr>
          <p:cNvPr id="15" name="Bildplatzhalter 14">
            <a:extLst>
              <a:ext uri="{FF2B5EF4-FFF2-40B4-BE49-F238E27FC236}">
                <a16:creationId xmlns:a16="http://schemas.microsoft.com/office/drawing/2014/main" id="{19654B4B-CAF7-855C-E7FD-8F767D633D6B}"/>
              </a:ext>
            </a:extLst>
          </p:cNvPr>
          <p:cNvSpPr>
            <a:spLocks noGrp="1"/>
          </p:cNvSpPr>
          <p:nvPr>
            <p:ph type="pic" sz="quarter" idx="13"/>
          </p:nvPr>
        </p:nvSpPr>
        <p:spPr/>
        <p:txBody>
          <a:bodyPr/>
          <a:lstStyle/>
          <a:p>
            <a:endParaRPr lang="de-DE"/>
          </a:p>
        </p:txBody>
      </p:sp>
      <p:sp>
        <p:nvSpPr>
          <p:cNvPr id="16" name="Bildplatzhalter 15">
            <a:extLst>
              <a:ext uri="{FF2B5EF4-FFF2-40B4-BE49-F238E27FC236}">
                <a16:creationId xmlns:a16="http://schemas.microsoft.com/office/drawing/2014/main" id="{60EF3CA5-BC10-FBA8-9FDE-49E7BCA9DB30}"/>
              </a:ext>
            </a:extLst>
          </p:cNvPr>
          <p:cNvSpPr>
            <a:spLocks noGrp="1"/>
          </p:cNvSpPr>
          <p:nvPr>
            <p:ph type="pic" sz="quarter" idx="17"/>
          </p:nvPr>
        </p:nvSpPr>
        <p:spPr/>
        <p:txBody>
          <a:bodyPr/>
          <a:lstStyle/>
          <a:p>
            <a:endParaRPr lang="de-DE"/>
          </a:p>
        </p:txBody>
      </p:sp>
      <p:sp>
        <p:nvSpPr>
          <p:cNvPr id="17" name="Bildplatzhalter 16">
            <a:extLst>
              <a:ext uri="{FF2B5EF4-FFF2-40B4-BE49-F238E27FC236}">
                <a16:creationId xmlns:a16="http://schemas.microsoft.com/office/drawing/2014/main" id="{E15137CB-F012-A485-83FC-254326F17FE2}"/>
              </a:ext>
            </a:extLst>
          </p:cNvPr>
          <p:cNvSpPr>
            <a:spLocks noGrp="1"/>
          </p:cNvSpPr>
          <p:nvPr>
            <p:ph type="pic" sz="quarter" idx="18"/>
          </p:nvPr>
        </p:nvSpPr>
        <p:spPr/>
        <p:txBody>
          <a:bodyPr/>
          <a:lstStyle/>
          <a:p>
            <a:endParaRPr lang="de-DE"/>
          </a:p>
        </p:txBody>
      </p:sp>
    </p:spTree>
    <p:extLst>
      <p:ext uri="{BB962C8B-B14F-4D97-AF65-F5344CB8AC3E}">
        <p14:creationId xmlns:p14="http://schemas.microsoft.com/office/powerpoint/2010/main" val="1742726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D90E012-777F-D180-0B07-47231FAB3452}"/>
              </a:ext>
            </a:extLst>
          </p:cNvPr>
          <p:cNvSpPr>
            <a:spLocks noGrp="1"/>
          </p:cNvSpPr>
          <p:nvPr>
            <p:ph type="body" sz="quarter" idx="12"/>
          </p:nvPr>
        </p:nvSpPr>
        <p:spPr/>
        <p:txBody>
          <a:bodyPr/>
          <a:lstStyle/>
          <a:p>
            <a:endParaRPr lang="de-DE"/>
          </a:p>
        </p:txBody>
      </p:sp>
      <p:sp>
        <p:nvSpPr>
          <p:cNvPr id="3" name="Textplatzhalter 2">
            <a:extLst>
              <a:ext uri="{FF2B5EF4-FFF2-40B4-BE49-F238E27FC236}">
                <a16:creationId xmlns:a16="http://schemas.microsoft.com/office/drawing/2014/main" id="{29E7432F-2B50-FD34-6E0C-4BAE20D30AAE}"/>
              </a:ext>
            </a:extLst>
          </p:cNvPr>
          <p:cNvSpPr>
            <a:spLocks noGrp="1"/>
          </p:cNvSpPr>
          <p:nvPr>
            <p:ph type="body" sz="quarter" idx="10"/>
          </p:nvPr>
        </p:nvSpPr>
        <p:spPr/>
        <p:txBody>
          <a:bodyPr/>
          <a:lstStyle/>
          <a:p>
            <a:endParaRPr lang="de-DE"/>
          </a:p>
        </p:txBody>
      </p:sp>
      <p:sp>
        <p:nvSpPr>
          <p:cNvPr id="4" name="Textplatzhalter 3">
            <a:extLst>
              <a:ext uri="{FF2B5EF4-FFF2-40B4-BE49-F238E27FC236}">
                <a16:creationId xmlns:a16="http://schemas.microsoft.com/office/drawing/2014/main" id="{43C7BEFD-CC95-D236-D22B-D95FEB44C1B3}"/>
              </a:ext>
            </a:extLst>
          </p:cNvPr>
          <p:cNvSpPr>
            <a:spLocks noGrp="1"/>
          </p:cNvSpPr>
          <p:nvPr>
            <p:ph type="body" sz="quarter" idx="11"/>
          </p:nvPr>
        </p:nvSpPr>
        <p:spPr/>
        <p:txBody>
          <a:bodyPr/>
          <a:lstStyle/>
          <a:p>
            <a:endParaRPr lang="de-DE"/>
          </a:p>
        </p:txBody>
      </p:sp>
    </p:spTree>
    <p:extLst>
      <p:ext uri="{BB962C8B-B14F-4D97-AF65-F5344CB8AC3E}">
        <p14:creationId xmlns:p14="http://schemas.microsoft.com/office/powerpoint/2010/main" val="20250529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3CD09793-52DE-A90A-848E-C7A305579BE3}"/>
              </a:ext>
            </a:extLst>
          </p:cNvPr>
          <p:cNvSpPr/>
          <p:nvPr>
            <p:custDataLst>
              <p:tags r:id="rId1"/>
            </p:custDataLst>
          </p:nvPr>
        </p:nvSpPr>
        <p:spPr bwMode="gray">
          <a:xfrm>
            <a:off x="1020001" y="3215124"/>
            <a:ext cx="2286560" cy="2486258"/>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5" name="Rechteck 14">
            <a:extLst>
              <a:ext uri="{FF2B5EF4-FFF2-40B4-BE49-F238E27FC236}">
                <a16:creationId xmlns:a16="http://schemas.microsoft.com/office/drawing/2014/main" id="{6B3F95BF-D683-5FAC-F57C-96BFFA4BD3A3}"/>
              </a:ext>
            </a:extLst>
          </p:cNvPr>
          <p:cNvSpPr/>
          <p:nvPr>
            <p:custDataLst>
              <p:tags r:id="rId2"/>
            </p:custDataLst>
          </p:nvPr>
        </p:nvSpPr>
        <p:spPr bwMode="gray">
          <a:xfrm>
            <a:off x="9018689" y="3215124"/>
            <a:ext cx="2286560" cy="2486258"/>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6" name="Rechteck 15">
            <a:extLst>
              <a:ext uri="{FF2B5EF4-FFF2-40B4-BE49-F238E27FC236}">
                <a16:creationId xmlns:a16="http://schemas.microsoft.com/office/drawing/2014/main" id="{87B0634A-2082-0B53-51DF-D85DBB8CFC2A}"/>
              </a:ext>
            </a:extLst>
          </p:cNvPr>
          <p:cNvSpPr/>
          <p:nvPr>
            <p:custDataLst>
              <p:tags r:id="rId3"/>
            </p:custDataLst>
          </p:nvPr>
        </p:nvSpPr>
        <p:spPr bwMode="gray">
          <a:xfrm>
            <a:off x="3686230" y="3215124"/>
            <a:ext cx="2286560" cy="2486258"/>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7" name="Rechteck 16">
            <a:extLst>
              <a:ext uri="{FF2B5EF4-FFF2-40B4-BE49-F238E27FC236}">
                <a16:creationId xmlns:a16="http://schemas.microsoft.com/office/drawing/2014/main" id="{9B665C7C-7B19-6C54-BF24-E8722D8786A3}"/>
              </a:ext>
            </a:extLst>
          </p:cNvPr>
          <p:cNvSpPr/>
          <p:nvPr>
            <p:custDataLst>
              <p:tags r:id="rId4"/>
            </p:custDataLst>
          </p:nvPr>
        </p:nvSpPr>
        <p:spPr bwMode="gray">
          <a:xfrm>
            <a:off x="6352459" y="3215124"/>
            <a:ext cx="2286560" cy="2486258"/>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 name="Fußzeilenplatzhalter 1">
            <a:extLst>
              <a:ext uri="{FF2B5EF4-FFF2-40B4-BE49-F238E27FC236}">
                <a16:creationId xmlns:a16="http://schemas.microsoft.com/office/drawing/2014/main" id="{C063AF4F-BDC1-49F9-FD00-714F35204847}"/>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D8DF2E0D-04F7-4ED1-3626-89E866E7C0C4}"/>
              </a:ext>
            </a:extLst>
          </p:cNvPr>
          <p:cNvSpPr>
            <a:spLocks noGrp="1"/>
          </p:cNvSpPr>
          <p:nvPr>
            <p:ph type="body" sz="quarter" idx="17"/>
          </p:nvPr>
        </p:nvSpPr>
        <p:spPr/>
        <p:txBody>
          <a:bodyPr/>
          <a:lstStyle/>
          <a:p>
            <a:endParaRPr lang="de-DE"/>
          </a:p>
        </p:txBody>
      </p:sp>
      <p:sp>
        <p:nvSpPr>
          <p:cNvPr id="4" name="Textplatzhalter 3">
            <a:extLst>
              <a:ext uri="{FF2B5EF4-FFF2-40B4-BE49-F238E27FC236}">
                <a16:creationId xmlns:a16="http://schemas.microsoft.com/office/drawing/2014/main" id="{5FBDA509-B48D-B2BB-C9C3-957E471EA939}"/>
              </a:ext>
            </a:extLst>
          </p:cNvPr>
          <p:cNvSpPr>
            <a:spLocks noGrp="1"/>
          </p:cNvSpPr>
          <p:nvPr>
            <p:ph type="body" sz="quarter" idx="16"/>
          </p:nvPr>
        </p:nvSpPr>
        <p:spPr/>
        <p:txBody>
          <a:bodyPr/>
          <a:lstStyle/>
          <a:p>
            <a:endParaRPr lang="de-DE"/>
          </a:p>
        </p:txBody>
      </p:sp>
      <p:sp>
        <p:nvSpPr>
          <p:cNvPr id="5" name="Textplatzhalter 4">
            <a:extLst>
              <a:ext uri="{FF2B5EF4-FFF2-40B4-BE49-F238E27FC236}">
                <a16:creationId xmlns:a16="http://schemas.microsoft.com/office/drawing/2014/main" id="{F31D6747-2D80-A100-B0C1-4AAEC9BF7FEC}"/>
              </a:ext>
            </a:extLst>
          </p:cNvPr>
          <p:cNvSpPr>
            <a:spLocks noGrp="1"/>
          </p:cNvSpPr>
          <p:nvPr>
            <p:ph type="body" sz="quarter" idx="25"/>
          </p:nvPr>
        </p:nvSpPr>
        <p:spPr/>
        <p:txBody>
          <a:bodyPr/>
          <a:lstStyle/>
          <a:p>
            <a:endParaRPr lang="de-DE"/>
          </a:p>
        </p:txBody>
      </p:sp>
      <p:sp>
        <p:nvSpPr>
          <p:cNvPr id="6" name="Textplatzhalter 5">
            <a:extLst>
              <a:ext uri="{FF2B5EF4-FFF2-40B4-BE49-F238E27FC236}">
                <a16:creationId xmlns:a16="http://schemas.microsoft.com/office/drawing/2014/main" id="{254F0277-15D9-B66D-68CB-1BB7A0E4B639}"/>
              </a:ext>
            </a:extLst>
          </p:cNvPr>
          <p:cNvSpPr>
            <a:spLocks noGrp="1"/>
          </p:cNvSpPr>
          <p:nvPr>
            <p:ph type="body" sz="quarter" idx="26"/>
          </p:nvPr>
        </p:nvSpPr>
        <p:spPr/>
        <p:txBody>
          <a:bodyPr/>
          <a:lstStyle/>
          <a:p>
            <a:endParaRPr lang="de-DE"/>
          </a:p>
        </p:txBody>
      </p:sp>
      <p:sp>
        <p:nvSpPr>
          <p:cNvPr id="7" name="Textplatzhalter 6">
            <a:extLst>
              <a:ext uri="{FF2B5EF4-FFF2-40B4-BE49-F238E27FC236}">
                <a16:creationId xmlns:a16="http://schemas.microsoft.com/office/drawing/2014/main" id="{B6EEB474-3529-F085-46B1-6879E5D37FB9}"/>
              </a:ext>
            </a:extLst>
          </p:cNvPr>
          <p:cNvSpPr>
            <a:spLocks noGrp="1"/>
          </p:cNvSpPr>
          <p:nvPr>
            <p:ph type="body" sz="quarter" idx="28"/>
          </p:nvPr>
        </p:nvSpPr>
        <p:spPr/>
        <p:txBody>
          <a:bodyPr/>
          <a:lstStyle/>
          <a:p>
            <a:endParaRPr lang="de-DE"/>
          </a:p>
        </p:txBody>
      </p:sp>
      <p:sp>
        <p:nvSpPr>
          <p:cNvPr id="8" name="Textplatzhalter 7">
            <a:extLst>
              <a:ext uri="{FF2B5EF4-FFF2-40B4-BE49-F238E27FC236}">
                <a16:creationId xmlns:a16="http://schemas.microsoft.com/office/drawing/2014/main" id="{8A5FAD1D-113A-486F-3B7B-C466C8C0AFCF}"/>
              </a:ext>
            </a:extLst>
          </p:cNvPr>
          <p:cNvSpPr>
            <a:spLocks noGrp="1"/>
          </p:cNvSpPr>
          <p:nvPr>
            <p:ph type="body" sz="quarter" idx="30"/>
          </p:nvPr>
        </p:nvSpPr>
        <p:spPr/>
        <p:txBody>
          <a:bodyPr/>
          <a:lstStyle/>
          <a:p>
            <a:endParaRPr lang="de-DE"/>
          </a:p>
        </p:txBody>
      </p:sp>
      <p:sp>
        <p:nvSpPr>
          <p:cNvPr id="9" name="Titel 8">
            <a:extLst>
              <a:ext uri="{FF2B5EF4-FFF2-40B4-BE49-F238E27FC236}">
                <a16:creationId xmlns:a16="http://schemas.microsoft.com/office/drawing/2014/main" id="{BDC07B60-3C42-75E9-C9F6-19C9520CB9D2}"/>
              </a:ext>
            </a:extLst>
          </p:cNvPr>
          <p:cNvSpPr>
            <a:spLocks noGrp="1"/>
          </p:cNvSpPr>
          <p:nvPr>
            <p:ph type="title"/>
          </p:nvPr>
        </p:nvSpPr>
        <p:spPr/>
        <p:txBody>
          <a:bodyPr/>
          <a:lstStyle/>
          <a:p>
            <a:endParaRPr lang="de-DE"/>
          </a:p>
        </p:txBody>
      </p:sp>
      <p:sp>
        <p:nvSpPr>
          <p:cNvPr id="10" name="Textplatzhalter 9">
            <a:extLst>
              <a:ext uri="{FF2B5EF4-FFF2-40B4-BE49-F238E27FC236}">
                <a16:creationId xmlns:a16="http://schemas.microsoft.com/office/drawing/2014/main" id="{C82CE8E2-EFBC-B17B-9100-8FB79EE7E0F2}"/>
              </a:ext>
            </a:extLst>
          </p:cNvPr>
          <p:cNvSpPr>
            <a:spLocks noGrp="1"/>
          </p:cNvSpPr>
          <p:nvPr>
            <p:ph type="body" sz="quarter" idx="11"/>
          </p:nvPr>
        </p:nvSpPr>
        <p:spPr/>
        <p:txBody>
          <a:bodyPr/>
          <a:lstStyle/>
          <a:p>
            <a:endParaRPr lang="de-DE"/>
          </a:p>
        </p:txBody>
      </p:sp>
      <p:sp>
        <p:nvSpPr>
          <p:cNvPr id="11" name="Textplatzhalter 10">
            <a:extLst>
              <a:ext uri="{FF2B5EF4-FFF2-40B4-BE49-F238E27FC236}">
                <a16:creationId xmlns:a16="http://schemas.microsoft.com/office/drawing/2014/main" id="{39A0AADA-7B95-1BD8-972F-3EA410054C38}"/>
              </a:ext>
            </a:extLst>
          </p:cNvPr>
          <p:cNvSpPr>
            <a:spLocks noGrp="1"/>
          </p:cNvSpPr>
          <p:nvPr>
            <p:ph type="body" sz="quarter" idx="31"/>
          </p:nvPr>
        </p:nvSpPr>
        <p:spPr/>
        <p:txBody>
          <a:bodyPr/>
          <a:lstStyle/>
          <a:p>
            <a:endParaRPr lang="de-DE"/>
          </a:p>
        </p:txBody>
      </p:sp>
      <p:sp>
        <p:nvSpPr>
          <p:cNvPr id="12" name="Textplatzhalter 11">
            <a:extLst>
              <a:ext uri="{FF2B5EF4-FFF2-40B4-BE49-F238E27FC236}">
                <a16:creationId xmlns:a16="http://schemas.microsoft.com/office/drawing/2014/main" id="{58D636B2-D733-E4D3-B602-24E49DFD5FEE}"/>
              </a:ext>
            </a:extLst>
          </p:cNvPr>
          <p:cNvSpPr>
            <a:spLocks noGrp="1"/>
          </p:cNvSpPr>
          <p:nvPr>
            <p:ph type="body" sz="quarter" idx="32"/>
          </p:nvPr>
        </p:nvSpPr>
        <p:spPr/>
        <p:txBody>
          <a:bodyPr/>
          <a:lstStyle/>
          <a:p>
            <a:endParaRPr lang="de-DE"/>
          </a:p>
        </p:txBody>
      </p:sp>
      <p:sp>
        <p:nvSpPr>
          <p:cNvPr id="13" name="Textplatzhalter 12">
            <a:extLst>
              <a:ext uri="{FF2B5EF4-FFF2-40B4-BE49-F238E27FC236}">
                <a16:creationId xmlns:a16="http://schemas.microsoft.com/office/drawing/2014/main" id="{8316BD97-5044-A228-4C16-EB1EDDE5DBB7}"/>
              </a:ext>
            </a:extLst>
          </p:cNvPr>
          <p:cNvSpPr>
            <a:spLocks noGrp="1"/>
          </p:cNvSpPr>
          <p:nvPr>
            <p:ph type="body" sz="quarter" idx="33"/>
          </p:nvPr>
        </p:nvSpPr>
        <p:spPr/>
        <p:txBody>
          <a:bodyPr/>
          <a:lstStyle/>
          <a:p>
            <a:endParaRPr lang="de-DE"/>
          </a:p>
        </p:txBody>
      </p:sp>
      <p:pic>
        <p:nvPicPr>
          <p:cNvPr id="18" name="Grafik 17">
            <a:extLst>
              <a:ext uri="{FF2B5EF4-FFF2-40B4-BE49-F238E27FC236}">
                <a16:creationId xmlns:a16="http://schemas.microsoft.com/office/drawing/2014/main" id="{9B88AB93-3D16-02D9-4154-E650C671B405}"/>
              </a:ext>
            </a:extLst>
          </p:cNvPr>
          <p:cNvPicPr>
            <a:picLocks noChangeAspect="1"/>
          </p:cNvPicPr>
          <p:nvPr/>
        </p:nvPicPr>
        <p:blipFill>
          <a:blip r:embed="rId7"/>
          <a:stretch>
            <a:fillRect/>
          </a:stretch>
        </p:blipFill>
        <p:spPr>
          <a:xfrm>
            <a:off x="7086450" y="2035752"/>
            <a:ext cx="818579" cy="938959"/>
          </a:xfrm>
          <a:prstGeom prst="rect">
            <a:avLst/>
          </a:prstGeom>
        </p:spPr>
      </p:pic>
      <p:pic>
        <p:nvPicPr>
          <p:cNvPr id="21" name="Grafik 20">
            <a:extLst>
              <a:ext uri="{FF2B5EF4-FFF2-40B4-BE49-F238E27FC236}">
                <a16:creationId xmlns:a16="http://schemas.microsoft.com/office/drawing/2014/main" id="{C7957377-9AC7-3F53-0FCD-957DD48AFB72}"/>
              </a:ext>
            </a:extLst>
          </p:cNvPr>
          <p:cNvPicPr>
            <a:picLocks noChangeAspect="1"/>
          </p:cNvPicPr>
          <p:nvPr/>
        </p:nvPicPr>
        <p:blipFill>
          <a:blip r:embed="rId8"/>
          <a:stretch>
            <a:fillRect/>
          </a:stretch>
        </p:blipFill>
        <p:spPr>
          <a:xfrm>
            <a:off x="1681765" y="2059830"/>
            <a:ext cx="963032" cy="914881"/>
          </a:xfrm>
          <a:prstGeom prst="rect">
            <a:avLst/>
          </a:prstGeom>
        </p:spPr>
      </p:pic>
      <p:pic>
        <p:nvPicPr>
          <p:cNvPr id="22" name="Grafik 21">
            <a:extLst>
              <a:ext uri="{FF2B5EF4-FFF2-40B4-BE49-F238E27FC236}">
                <a16:creationId xmlns:a16="http://schemas.microsoft.com/office/drawing/2014/main" id="{88226192-CD72-89E5-0A66-25417C920F3A}"/>
              </a:ext>
            </a:extLst>
          </p:cNvPr>
          <p:cNvPicPr>
            <a:picLocks noChangeAspect="1"/>
          </p:cNvPicPr>
          <p:nvPr/>
        </p:nvPicPr>
        <p:blipFill>
          <a:blip r:embed="rId9"/>
          <a:stretch>
            <a:fillRect/>
          </a:stretch>
        </p:blipFill>
        <p:spPr>
          <a:xfrm>
            <a:off x="9595321" y="2051865"/>
            <a:ext cx="1133297" cy="934969"/>
          </a:xfrm>
          <a:prstGeom prst="rect">
            <a:avLst/>
          </a:prstGeom>
        </p:spPr>
      </p:pic>
      <p:pic>
        <p:nvPicPr>
          <p:cNvPr id="23" name="Grafik 22">
            <a:extLst>
              <a:ext uri="{FF2B5EF4-FFF2-40B4-BE49-F238E27FC236}">
                <a16:creationId xmlns:a16="http://schemas.microsoft.com/office/drawing/2014/main" id="{EB0B03C6-1943-4AF3-F365-CE5D2FA1FBB0}"/>
              </a:ext>
            </a:extLst>
          </p:cNvPr>
          <p:cNvPicPr>
            <a:picLocks noChangeAspect="1"/>
          </p:cNvPicPr>
          <p:nvPr/>
        </p:nvPicPr>
        <p:blipFill>
          <a:blip r:embed="rId10"/>
          <a:stretch>
            <a:fillRect/>
          </a:stretch>
        </p:blipFill>
        <p:spPr>
          <a:xfrm>
            <a:off x="4471312" y="2071834"/>
            <a:ext cx="716397" cy="895496"/>
          </a:xfrm>
          <a:prstGeom prst="rect">
            <a:avLst/>
          </a:prstGeom>
        </p:spPr>
      </p:pic>
    </p:spTree>
    <p:extLst>
      <p:ext uri="{BB962C8B-B14F-4D97-AF65-F5344CB8AC3E}">
        <p14:creationId xmlns:p14="http://schemas.microsoft.com/office/powerpoint/2010/main" val="1282107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1A62B9C0-9A61-ED91-6A8E-38AA2D00A1A1}"/>
              </a:ext>
            </a:extLst>
          </p:cNvPr>
          <p:cNvSpPr/>
          <p:nvPr>
            <p:custDataLst>
              <p:tags r:id="rId1"/>
            </p:custDataLst>
          </p:nvPr>
        </p:nvSpPr>
        <p:spPr bwMode="gray">
          <a:xfrm>
            <a:off x="634343" y="1863163"/>
            <a:ext cx="2286560" cy="2170856"/>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7" name="Rechteck 16">
            <a:extLst>
              <a:ext uri="{FF2B5EF4-FFF2-40B4-BE49-F238E27FC236}">
                <a16:creationId xmlns:a16="http://schemas.microsoft.com/office/drawing/2014/main" id="{BA42FF8B-145C-1F5D-6997-2F358528161C}"/>
              </a:ext>
            </a:extLst>
          </p:cNvPr>
          <p:cNvSpPr/>
          <p:nvPr>
            <p:custDataLst>
              <p:tags r:id="rId2"/>
            </p:custDataLst>
          </p:nvPr>
        </p:nvSpPr>
        <p:spPr bwMode="gray">
          <a:xfrm>
            <a:off x="5463449" y="1123728"/>
            <a:ext cx="2286560" cy="2170856"/>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19" name="Rechteck 18">
            <a:extLst>
              <a:ext uri="{FF2B5EF4-FFF2-40B4-BE49-F238E27FC236}">
                <a16:creationId xmlns:a16="http://schemas.microsoft.com/office/drawing/2014/main" id="{EF5CE7A6-490C-00E8-A22D-AB2D9EBF049E}"/>
              </a:ext>
            </a:extLst>
          </p:cNvPr>
          <p:cNvSpPr/>
          <p:nvPr>
            <p:custDataLst>
              <p:tags r:id="rId3"/>
            </p:custDataLst>
          </p:nvPr>
        </p:nvSpPr>
        <p:spPr bwMode="gray">
          <a:xfrm>
            <a:off x="3793763" y="4034019"/>
            <a:ext cx="2286560" cy="2170856"/>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0" name="Rechteck 19">
            <a:extLst>
              <a:ext uri="{FF2B5EF4-FFF2-40B4-BE49-F238E27FC236}">
                <a16:creationId xmlns:a16="http://schemas.microsoft.com/office/drawing/2014/main" id="{714BFA50-1DAF-7323-1F40-64C9FE2C626B}"/>
              </a:ext>
            </a:extLst>
          </p:cNvPr>
          <p:cNvSpPr/>
          <p:nvPr>
            <p:custDataLst>
              <p:tags r:id="rId4"/>
            </p:custDataLst>
          </p:nvPr>
        </p:nvSpPr>
        <p:spPr bwMode="gray">
          <a:xfrm>
            <a:off x="9155537" y="3760891"/>
            <a:ext cx="2286560" cy="2170856"/>
          </a:xfrm>
          <a:prstGeom prst="rect">
            <a:avLst/>
          </a:prstGeom>
          <a:solidFill>
            <a:schemeClr val="bg1"/>
          </a:solidFill>
          <a:ln>
            <a:noFill/>
          </a:ln>
          <a:effectLst>
            <a:outerShdw blurRad="368546" dist="170271" dir="5460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2" name="Fußzeilenplatzhalter 1">
            <a:extLst>
              <a:ext uri="{FF2B5EF4-FFF2-40B4-BE49-F238E27FC236}">
                <a16:creationId xmlns:a16="http://schemas.microsoft.com/office/drawing/2014/main" id="{CE471F10-B193-B0FC-9E9D-2D5D6FA29B18}"/>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2FA35A0B-DA63-45A6-F2F6-82C4817B249C}"/>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A87B35DF-DD38-8392-18EF-F6F04487D073}"/>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2F521F7A-0376-3409-93F2-9ED8DFFC348E}"/>
              </a:ext>
            </a:extLst>
          </p:cNvPr>
          <p:cNvSpPr>
            <a:spLocks noGrp="1"/>
          </p:cNvSpPr>
          <p:nvPr>
            <p:ph type="body" sz="quarter" idx="16"/>
          </p:nvPr>
        </p:nvSpPr>
        <p:spPr/>
        <p:txBody>
          <a:bodyPr/>
          <a:lstStyle/>
          <a:p>
            <a:endParaRPr lang="de-DE" dirty="0"/>
          </a:p>
        </p:txBody>
      </p:sp>
      <p:sp>
        <p:nvSpPr>
          <p:cNvPr id="6" name="Textplatzhalter 5">
            <a:extLst>
              <a:ext uri="{FF2B5EF4-FFF2-40B4-BE49-F238E27FC236}">
                <a16:creationId xmlns:a16="http://schemas.microsoft.com/office/drawing/2014/main" id="{4B755E94-121E-293D-A909-69228D7CC98B}"/>
              </a:ext>
            </a:extLst>
          </p:cNvPr>
          <p:cNvSpPr>
            <a:spLocks noGrp="1"/>
          </p:cNvSpPr>
          <p:nvPr>
            <p:ph type="body" sz="quarter" idx="25"/>
          </p:nvPr>
        </p:nvSpPr>
        <p:spPr/>
        <p:txBody>
          <a:bodyPr/>
          <a:lstStyle/>
          <a:p>
            <a:endParaRPr lang="de-DE" dirty="0"/>
          </a:p>
        </p:txBody>
      </p:sp>
      <p:sp>
        <p:nvSpPr>
          <p:cNvPr id="7" name="Textplatzhalter 6">
            <a:extLst>
              <a:ext uri="{FF2B5EF4-FFF2-40B4-BE49-F238E27FC236}">
                <a16:creationId xmlns:a16="http://schemas.microsoft.com/office/drawing/2014/main" id="{21CF6879-AD7A-F902-474A-C54312739E45}"/>
              </a:ext>
            </a:extLst>
          </p:cNvPr>
          <p:cNvSpPr>
            <a:spLocks noGrp="1"/>
          </p:cNvSpPr>
          <p:nvPr>
            <p:ph type="body" sz="quarter" idx="26"/>
          </p:nvPr>
        </p:nvSpPr>
        <p:spPr/>
        <p:txBody>
          <a:bodyPr/>
          <a:lstStyle/>
          <a:p>
            <a:endParaRPr lang="de-DE"/>
          </a:p>
        </p:txBody>
      </p:sp>
      <p:sp>
        <p:nvSpPr>
          <p:cNvPr id="8" name="Textplatzhalter 7">
            <a:extLst>
              <a:ext uri="{FF2B5EF4-FFF2-40B4-BE49-F238E27FC236}">
                <a16:creationId xmlns:a16="http://schemas.microsoft.com/office/drawing/2014/main" id="{1943C1BB-7B0C-79FD-2E7A-AD5456EEBAB3}"/>
              </a:ext>
            </a:extLst>
          </p:cNvPr>
          <p:cNvSpPr>
            <a:spLocks noGrp="1"/>
          </p:cNvSpPr>
          <p:nvPr>
            <p:ph type="body" sz="quarter" idx="31"/>
          </p:nvPr>
        </p:nvSpPr>
        <p:spPr/>
        <p:txBody>
          <a:bodyPr/>
          <a:lstStyle/>
          <a:p>
            <a:endParaRPr lang="de-DE"/>
          </a:p>
        </p:txBody>
      </p:sp>
      <p:sp>
        <p:nvSpPr>
          <p:cNvPr id="9" name="Textplatzhalter 8">
            <a:extLst>
              <a:ext uri="{FF2B5EF4-FFF2-40B4-BE49-F238E27FC236}">
                <a16:creationId xmlns:a16="http://schemas.microsoft.com/office/drawing/2014/main" id="{A983C831-15C2-EF51-C08C-B2159E9BE62F}"/>
              </a:ext>
            </a:extLst>
          </p:cNvPr>
          <p:cNvSpPr>
            <a:spLocks noGrp="1"/>
          </p:cNvSpPr>
          <p:nvPr>
            <p:ph type="body" sz="quarter" idx="28"/>
          </p:nvPr>
        </p:nvSpPr>
        <p:spPr/>
        <p:txBody>
          <a:bodyPr/>
          <a:lstStyle/>
          <a:p>
            <a:endParaRPr lang="de-DE"/>
          </a:p>
        </p:txBody>
      </p:sp>
      <p:sp>
        <p:nvSpPr>
          <p:cNvPr id="10" name="Textplatzhalter 9">
            <a:extLst>
              <a:ext uri="{FF2B5EF4-FFF2-40B4-BE49-F238E27FC236}">
                <a16:creationId xmlns:a16="http://schemas.microsoft.com/office/drawing/2014/main" id="{2AC9EF42-2A88-D8B0-1A5A-E5E929F24918}"/>
              </a:ext>
            </a:extLst>
          </p:cNvPr>
          <p:cNvSpPr>
            <a:spLocks noGrp="1"/>
          </p:cNvSpPr>
          <p:nvPr>
            <p:ph type="body" sz="quarter" idx="32"/>
          </p:nvPr>
        </p:nvSpPr>
        <p:spPr/>
        <p:txBody>
          <a:bodyPr/>
          <a:lstStyle/>
          <a:p>
            <a:endParaRPr lang="de-DE"/>
          </a:p>
        </p:txBody>
      </p:sp>
      <p:sp>
        <p:nvSpPr>
          <p:cNvPr id="11" name="Textplatzhalter 10">
            <a:extLst>
              <a:ext uri="{FF2B5EF4-FFF2-40B4-BE49-F238E27FC236}">
                <a16:creationId xmlns:a16="http://schemas.microsoft.com/office/drawing/2014/main" id="{709D188E-9EE5-2291-DAFD-6702B872DB40}"/>
              </a:ext>
            </a:extLst>
          </p:cNvPr>
          <p:cNvSpPr>
            <a:spLocks noGrp="1"/>
          </p:cNvSpPr>
          <p:nvPr>
            <p:ph type="body" sz="quarter" idx="30"/>
          </p:nvPr>
        </p:nvSpPr>
        <p:spPr/>
        <p:txBody>
          <a:bodyPr/>
          <a:lstStyle/>
          <a:p>
            <a:endParaRPr lang="de-DE"/>
          </a:p>
        </p:txBody>
      </p:sp>
      <p:sp>
        <p:nvSpPr>
          <p:cNvPr id="12" name="Textplatzhalter 11">
            <a:extLst>
              <a:ext uri="{FF2B5EF4-FFF2-40B4-BE49-F238E27FC236}">
                <a16:creationId xmlns:a16="http://schemas.microsoft.com/office/drawing/2014/main" id="{03170270-4935-C0BF-9B5F-87153981A0A8}"/>
              </a:ext>
            </a:extLst>
          </p:cNvPr>
          <p:cNvSpPr>
            <a:spLocks noGrp="1"/>
          </p:cNvSpPr>
          <p:nvPr>
            <p:ph type="body" sz="quarter" idx="33"/>
          </p:nvPr>
        </p:nvSpPr>
        <p:spPr/>
        <p:txBody>
          <a:bodyPr/>
          <a:lstStyle/>
          <a:p>
            <a:endParaRPr lang="de-DE"/>
          </a:p>
        </p:txBody>
      </p:sp>
      <p:sp>
        <p:nvSpPr>
          <p:cNvPr id="13" name="Textplatzhalter 12">
            <a:extLst>
              <a:ext uri="{FF2B5EF4-FFF2-40B4-BE49-F238E27FC236}">
                <a16:creationId xmlns:a16="http://schemas.microsoft.com/office/drawing/2014/main" id="{CD2911FE-89C6-5356-5E47-F94740ABBE94}"/>
              </a:ext>
            </a:extLst>
          </p:cNvPr>
          <p:cNvSpPr>
            <a:spLocks noGrp="1"/>
          </p:cNvSpPr>
          <p:nvPr>
            <p:ph type="body" sz="quarter" idx="11"/>
          </p:nvPr>
        </p:nvSpPr>
        <p:spPr/>
        <p:txBody>
          <a:bodyPr/>
          <a:lstStyle/>
          <a:p>
            <a:endParaRPr lang="de-DE"/>
          </a:p>
        </p:txBody>
      </p:sp>
      <p:sp>
        <p:nvSpPr>
          <p:cNvPr id="21" name="Oval 19">
            <a:extLst>
              <a:ext uri="{FF2B5EF4-FFF2-40B4-BE49-F238E27FC236}">
                <a16:creationId xmlns:a16="http://schemas.microsoft.com/office/drawing/2014/main" id="{C7999010-CECB-6BE9-AE3D-74B553CFBD6D}"/>
              </a:ext>
            </a:extLst>
          </p:cNvPr>
          <p:cNvSpPr/>
          <p:nvPr/>
        </p:nvSpPr>
        <p:spPr>
          <a:xfrm>
            <a:off x="5782328" y="5325939"/>
            <a:ext cx="969659" cy="969659"/>
          </a:xfrm>
          <a:prstGeom prst="ellipse">
            <a:avLst/>
          </a:prstGeom>
          <a:solidFill>
            <a:srgbClr val="EE7F00"/>
          </a:solidFill>
          <a:ln>
            <a:noFill/>
          </a:ln>
          <a:effectLst>
            <a:outerShdw blurRad="257228" dist="176670" dir="5400000" algn="tl" rotWithShape="0">
              <a:srgbClr val="EE7F00">
                <a:alpha val="1885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1" name="Gruppieren 30">
            <a:extLst>
              <a:ext uri="{FF2B5EF4-FFF2-40B4-BE49-F238E27FC236}">
                <a16:creationId xmlns:a16="http://schemas.microsoft.com/office/drawing/2014/main" id="{47E87D1E-EF99-56F5-4D38-53864F3BC2B0}"/>
              </a:ext>
            </a:extLst>
          </p:cNvPr>
          <p:cNvGrpSpPr/>
          <p:nvPr/>
        </p:nvGrpSpPr>
        <p:grpSpPr>
          <a:xfrm>
            <a:off x="2294713" y="3498838"/>
            <a:ext cx="969659" cy="969659"/>
            <a:chOff x="2294713" y="3498838"/>
            <a:chExt cx="969659" cy="969659"/>
          </a:xfrm>
        </p:grpSpPr>
        <p:sp>
          <p:nvSpPr>
            <p:cNvPr id="15" name="Oval 13">
              <a:extLst>
                <a:ext uri="{FF2B5EF4-FFF2-40B4-BE49-F238E27FC236}">
                  <a16:creationId xmlns:a16="http://schemas.microsoft.com/office/drawing/2014/main" id="{E1FF623B-0E9D-F09A-723A-B67E40EFF591}"/>
                </a:ext>
              </a:extLst>
            </p:cNvPr>
            <p:cNvSpPr/>
            <p:nvPr/>
          </p:nvSpPr>
          <p:spPr>
            <a:xfrm>
              <a:off x="2294713" y="3498838"/>
              <a:ext cx="969659" cy="969659"/>
            </a:xfrm>
            <a:prstGeom prst="ellipse">
              <a:avLst/>
            </a:prstGeom>
            <a:solidFill>
              <a:srgbClr val="EE7F00"/>
            </a:solidFill>
            <a:ln>
              <a:noFill/>
            </a:ln>
            <a:effectLst>
              <a:outerShdw blurRad="257228" dist="176670" dir="5400000" algn="tl" rotWithShape="0">
                <a:srgbClr val="EE7F00">
                  <a:alpha val="1885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6" name="Grafik 25">
              <a:extLst>
                <a:ext uri="{FF2B5EF4-FFF2-40B4-BE49-F238E27FC236}">
                  <a16:creationId xmlns:a16="http://schemas.microsoft.com/office/drawing/2014/main" id="{5B22D8A6-C6D1-38FC-939C-22B16A94203D}"/>
                </a:ext>
              </a:extLst>
            </p:cNvPr>
            <p:cNvPicPr>
              <a:picLocks noChangeAspect="1"/>
            </p:cNvPicPr>
            <p:nvPr/>
          </p:nvPicPr>
          <p:blipFill>
            <a:blip r:embed="rId7">
              <a:biLevel thresh="25000"/>
            </a:blip>
            <a:stretch>
              <a:fillRect/>
            </a:stretch>
          </p:blipFill>
          <p:spPr>
            <a:xfrm>
              <a:off x="2472802" y="3699932"/>
              <a:ext cx="613480" cy="567470"/>
            </a:xfrm>
            <a:prstGeom prst="rect">
              <a:avLst/>
            </a:prstGeom>
          </p:spPr>
        </p:pic>
      </p:grpSp>
      <p:grpSp>
        <p:nvGrpSpPr>
          <p:cNvPr id="30" name="Gruppieren 29">
            <a:extLst>
              <a:ext uri="{FF2B5EF4-FFF2-40B4-BE49-F238E27FC236}">
                <a16:creationId xmlns:a16="http://schemas.microsoft.com/office/drawing/2014/main" id="{A2C7CF0D-4D8A-58ED-85E5-D81C426FB59C}"/>
              </a:ext>
            </a:extLst>
          </p:cNvPr>
          <p:cNvGrpSpPr/>
          <p:nvPr/>
        </p:nvGrpSpPr>
        <p:grpSpPr>
          <a:xfrm>
            <a:off x="4620676" y="1787911"/>
            <a:ext cx="969659" cy="969659"/>
            <a:chOff x="4620676" y="1787911"/>
            <a:chExt cx="969659" cy="969659"/>
          </a:xfrm>
        </p:grpSpPr>
        <p:sp>
          <p:nvSpPr>
            <p:cNvPr id="18" name="Oval 16">
              <a:extLst>
                <a:ext uri="{FF2B5EF4-FFF2-40B4-BE49-F238E27FC236}">
                  <a16:creationId xmlns:a16="http://schemas.microsoft.com/office/drawing/2014/main" id="{B7123040-1C2F-1AF4-C3C8-7249CB52C6BE}"/>
                </a:ext>
              </a:extLst>
            </p:cNvPr>
            <p:cNvSpPr/>
            <p:nvPr/>
          </p:nvSpPr>
          <p:spPr>
            <a:xfrm>
              <a:off x="4620676" y="1787911"/>
              <a:ext cx="969659" cy="969659"/>
            </a:xfrm>
            <a:prstGeom prst="ellipse">
              <a:avLst/>
            </a:prstGeom>
            <a:solidFill>
              <a:srgbClr val="EE7F00"/>
            </a:solidFill>
            <a:ln>
              <a:noFill/>
            </a:ln>
            <a:effectLst>
              <a:outerShdw blurRad="257228" dist="176670" dir="5400000" algn="tl" rotWithShape="0">
                <a:srgbClr val="EE7F00">
                  <a:alpha val="1885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7" name="Grafik 26">
              <a:extLst>
                <a:ext uri="{FF2B5EF4-FFF2-40B4-BE49-F238E27FC236}">
                  <a16:creationId xmlns:a16="http://schemas.microsoft.com/office/drawing/2014/main" id="{4102D174-A148-B70D-DB40-079D05F707A5}"/>
                </a:ext>
              </a:extLst>
            </p:cNvPr>
            <p:cNvPicPr>
              <a:picLocks noChangeAspect="1"/>
            </p:cNvPicPr>
            <p:nvPr/>
          </p:nvPicPr>
          <p:blipFill>
            <a:blip r:embed="rId8">
              <a:biLevel thresh="25000"/>
            </a:blip>
            <a:stretch>
              <a:fillRect/>
            </a:stretch>
          </p:blipFill>
          <p:spPr>
            <a:xfrm>
              <a:off x="4817957" y="1952275"/>
              <a:ext cx="536996" cy="640931"/>
            </a:xfrm>
            <a:prstGeom prst="rect">
              <a:avLst/>
            </a:prstGeom>
          </p:spPr>
        </p:pic>
      </p:grpSp>
      <p:grpSp>
        <p:nvGrpSpPr>
          <p:cNvPr id="32" name="Gruppieren 31">
            <a:extLst>
              <a:ext uri="{FF2B5EF4-FFF2-40B4-BE49-F238E27FC236}">
                <a16:creationId xmlns:a16="http://schemas.microsoft.com/office/drawing/2014/main" id="{69F136D9-BE00-9039-4D9A-B26B8C9578CA}"/>
              </a:ext>
            </a:extLst>
          </p:cNvPr>
          <p:cNvGrpSpPr/>
          <p:nvPr/>
        </p:nvGrpSpPr>
        <p:grpSpPr>
          <a:xfrm>
            <a:off x="8362995" y="3064360"/>
            <a:ext cx="969659" cy="969659"/>
            <a:chOff x="8362995" y="3064360"/>
            <a:chExt cx="969659" cy="969659"/>
          </a:xfrm>
        </p:grpSpPr>
        <p:sp>
          <p:nvSpPr>
            <p:cNvPr id="24" name="Oval 22">
              <a:extLst>
                <a:ext uri="{FF2B5EF4-FFF2-40B4-BE49-F238E27FC236}">
                  <a16:creationId xmlns:a16="http://schemas.microsoft.com/office/drawing/2014/main" id="{23C3B25A-2815-A5D2-9642-467F04CD79C4}"/>
                </a:ext>
              </a:extLst>
            </p:cNvPr>
            <p:cNvSpPr/>
            <p:nvPr/>
          </p:nvSpPr>
          <p:spPr>
            <a:xfrm>
              <a:off x="8362995" y="3064360"/>
              <a:ext cx="969659" cy="969659"/>
            </a:xfrm>
            <a:prstGeom prst="ellipse">
              <a:avLst/>
            </a:prstGeom>
            <a:solidFill>
              <a:srgbClr val="EE7F00"/>
            </a:solidFill>
            <a:ln>
              <a:noFill/>
            </a:ln>
            <a:effectLst>
              <a:outerShdw blurRad="257228" dist="176670" dir="5400000" algn="tl" rotWithShape="0">
                <a:srgbClr val="EE7F00">
                  <a:alpha val="1885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Grafik 27">
              <a:extLst>
                <a:ext uri="{FF2B5EF4-FFF2-40B4-BE49-F238E27FC236}">
                  <a16:creationId xmlns:a16="http://schemas.microsoft.com/office/drawing/2014/main" id="{F462412B-70AE-43BA-17DF-562652C51D2B}"/>
                </a:ext>
              </a:extLst>
            </p:cNvPr>
            <p:cNvPicPr>
              <a:picLocks noChangeAspect="1"/>
            </p:cNvPicPr>
            <p:nvPr/>
          </p:nvPicPr>
          <p:blipFill>
            <a:blip r:embed="rId9">
              <a:biLevel thresh="25000"/>
            </a:blip>
            <a:stretch>
              <a:fillRect/>
            </a:stretch>
          </p:blipFill>
          <p:spPr>
            <a:xfrm>
              <a:off x="8589536" y="3226329"/>
              <a:ext cx="516576" cy="645720"/>
            </a:xfrm>
            <a:prstGeom prst="rect">
              <a:avLst/>
            </a:prstGeom>
          </p:spPr>
        </p:pic>
      </p:grpSp>
      <p:pic>
        <p:nvPicPr>
          <p:cNvPr id="29" name="Grafik 28">
            <a:extLst>
              <a:ext uri="{FF2B5EF4-FFF2-40B4-BE49-F238E27FC236}">
                <a16:creationId xmlns:a16="http://schemas.microsoft.com/office/drawing/2014/main" id="{2688444A-E316-269E-D639-59BA28AE5C01}"/>
              </a:ext>
            </a:extLst>
          </p:cNvPr>
          <p:cNvPicPr>
            <a:picLocks noChangeAspect="1"/>
          </p:cNvPicPr>
          <p:nvPr/>
        </p:nvPicPr>
        <p:blipFill>
          <a:blip r:embed="rId10">
            <a:biLevel thresh="25000"/>
          </a:blip>
          <a:stretch>
            <a:fillRect/>
          </a:stretch>
        </p:blipFill>
        <p:spPr>
          <a:xfrm>
            <a:off x="5953153" y="5551715"/>
            <a:ext cx="628009" cy="518107"/>
          </a:xfrm>
          <a:prstGeom prst="rect">
            <a:avLst/>
          </a:prstGeom>
        </p:spPr>
      </p:pic>
    </p:spTree>
    <p:extLst>
      <p:ext uri="{BB962C8B-B14F-4D97-AF65-F5344CB8AC3E}">
        <p14:creationId xmlns:p14="http://schemas.microsoft.com/office/powerpoint/2010/main" val="4155929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F671BA9A-877E-1C75-061B-7CBA0C068FDF}"/>
              </a:ext>
            </a:extLst>
          </p:cNvPr>
          <p:cNvSpPr>
            <a:spLocks noGrp="1"/>
          </p:cNvSpPr>
          <p:nvPr>
            <p:ph type="body" sz="quarter" idx="11"/>
          </p:nvPr>
        </p:nvSpPr>
        <p:spPr/>
        <p:txBody>
          <a:bodyPr/>
          <a:lstStyle/>
          <a:p>
            <a:endParaRPr lang="de-DE"/>
          </a:p>
        </p:txBody>
      </p:sp>
      <p:sp>
        <p:nvSpPr>
          <p:cNvPr id="2" name="Titel 1">
            <a:extLst>
              <a:ext uri="{FF2B5EF4-FFF2-40B4-BE49-F238E27FC236}">
                <a16:creationId xmlns:a16="http://schemas.microsoft.com/office/drawing/2014/main" id="{A358B380-614C-A4A6-D25C-B79429FF27D1}"/>
              </a:ext>
            </a:extLst>
          </p:cNvPr>
          <p:cNvSpPr>
            <a:spLocks noGrp="1"/>
          </p:cNvSpPr>
          <p:nvPr>
            <p:ph type="title"/>
          </p:nvPr>
        </p:nvSpPr>
        <p:spPr/>
        <p:txBody>
          <a:bodyPr/>
          <a:lstStyle/>
          <a:p>
            <a:endParaRPr lang="de-DE"/>
          </a:p>
        </p:txBody>
      </p:sp>
      <p:sp>
        <p:nvSpPr>
          <p:cNvPr id="4" name="Textplatzhalter 3">
            <a:extLst>
              <a:ext uri="{FF2B5EF4-FFF2-40B4-BE49-F238E27FC236}">
                <a16:creationId xmlns:a16="http://schemas.microsoft.com/office/drawing/2014/main" id="{AF6AC6A1-B2F4-7925-C2A4-A2715A877766}"/>
              </a:ext>
            </a:extLst>
          </p:cNvPr>
          <p:cNvSpPr>
            <a:spLocks noGrp="1"/>
          </p:cNvSpPr>
          <p:nvPr>
            <p:ph type="body" sz="quarter" idx="17"/>
          </p:nvPr>
        </p:nvSpPr>
        <p:spPr/>
        <p:txBody>
          <a:bodyPr/>
          <a:lstStyle/>
          <a:p>
            <a:endParaRPr lang="de-DE"/>
          </a:p>
        </p:txBody>
      </p:sp>
      <p:sp>
        <p:nvSpPr>
          <p:cNvPr id="6" name="object 2">
            <a:extLst>
              <a:ext uri="{FF2B5EF4-FFF2-40B4-BE49-F238E27FC236}">
                <a16:creationId xmlns:a16="http://schemas.microsoft.com/office/drawing/2014/main" id="{6E03485A-AB77-7E23-7D46-829BD94FDB04}"/>
              </a:ext>
            </a:extLst>
          </p:cNvPr>
          <p:cNvSpPr/>
          <p:nvPr/>
        </p:nvSpPr>
        <p:spPr>
          <a:xfrm>
            <a:off x="1180645" y="3693859"/>
            <a:ext cx="0" cy="756920"/>
          </a:xfrm>
          <a:custGeom>
            <a:avLst/>
            <a:gdLst/>
            <a:ahLst/>
            <a:cxnLst/>
            <a:rect l="l" t="t" r="r" b="b"/>
            <a:pathLst>
              <a:path h="756920">
                <a:moveTo>
                  <a:pt x="0" y="0"/>
                </a:moveTo>
                <a:lnTo>
                  <a:pt x="0" y="756640"/>
                </a:lnTo>
              </a:path>
            </a:pathLst>
          </a:custGeom>
          <a:ln w="4508">
            <a:solidFill>
              <a:srgbClr val="EE7F00"/>
            </a:solidFill>
          </a:ln>
        </p:spPr>
        <p:txBody>
          <a:bodyPr wrap="square" lIns="0" tIns="0" rIns="0" bIns="0" rtlCol="0"/>
          <a:lstStyle/>
          <a:p>
            <a:endParaRPr/>
          </a:p>
        </p:txBody>
      </p:sp>
      <p:sp>
        <p:nvSpPr>
          <p:cNvPr id="7" name="object 3">
            <a:extLst>
              <a:ext uri="{FF2B5EF4-FFF2-40B4-BE49-F238E27FC236}">
                <a16:creationId xmlns:a16="http://schemas.microsoft.com/office/drawing/2014/main" id="{18CE1BE4-F7AE-9DF5-015B-51631932319A}"/>
              </a:ext>
            </a:extLst>
          </p:cNvPr>
          <p:cNvSpPr/>
          <p:nvPr/>
        </p:nvSpPr>
        <p:spPr>
          <a:xfrm>
            <a:off x="6064212" y="3693859"/>
            <a:ext cx="0" cy="756920"/>
          </a:xfrm>
          <a:custGeom>
            <a:avLst/>
            <a:gdLst/>
            <a:ahLst/>
            <a:cxnLst/>
            <a:rect l="l" t="t" r="r" b="b"/>
            <a:pathLst>
              <a:path h="756920">
                <a:moveTo>
                  <a:pt x="0" y="0"/>
                </a:moveTo>
                <a:lnTo>
                  <a:pt x="0" y="756640"/>
                </a:lnTo>
              </a:path>
            </a:pathLst>
          </a:custGeom>
          <a:ln w="4508">
            <a:solidFill>
              <a:srgbClr val="EE7F00"/>
            </a:solidFill>
          </a:ln>
        </p:spPr>
        <p:txBody>
          <a:bodyPr wrap="square" lIns="0" tIns="0" rIns="0" bIns="0" rtlCol="0"/>
          <a:lstStyle/>
          <a:p>
            <a:endParaRPr/>
          </a:p>
        </p:txBody>
      </p:sp>
      <p:sp>
        <p:nvSpPr>
          <p:cNvPr id="8" name="object 4">
            <a:extLst>
              <a:ext uri="{FF2B5EF4-FFF2-40B4-BE49-F238E27FC236}">
                <a16:creationId xmlns:a16="http://schemas.microsoft.com/office/drawing/2014/main" id="{ED0F27B5-1236-F9E3-5383-78B4532BECBE}"/>
              </a:ext>
            </a:extLst>
          </p:cNvPr>
          <p:cNvSpPr/>
          <p:nvPr/>
        </p:nvSpPr>
        <p:spPr>
          <a:xfrm>
            <a:off x="3623551" y="2630323"/>
            <a:ext cx="0" cy="756920"/>
          </a:xfrm>
          <a:custGeom>
            <a:avLst/>
            <a:gdLst/>
            <a:ahLst/>
            <a:cxnLst/>
            <a:rect l="l" t="t" r="r" b="b"/>
            <a:pathLst>
              <a:path h="756919">
                <a:moveTo>
                  <a:pt x="0" y="0"/>
                </a:moveTo>
                <a:lnTo>
                  <a:pt x="0" y="756640"/>
                </a:lnTo>
              </a:path>
            </a:pathLst>
          </a:custGeom>
          <a:ln w="4508">
            <a:solidFill>
              <a:srgbClr val="EE7F00"/>
            </a:solidFill>
          </a:ln>
        </p:spPr>
        <p:txBody>
          <a:bodyPr wrap="square" lIns="0" tIns="0" rIns="0" bIns="0" rtlCol="0"/>
          <a:lstStyle/>
          <a:p>
            <a:endParaRPr/>
          </a:p>
        </p:txBody>
      </p:sp>
      <p:sp>
        <p:nvSpPr>
          <p:cNvPr id="9" name="object 5">
            <a:extLst>
              <a:ext uri="{FF2B5EF4-FFF2-40B4-BE49-F238E27FC236}">
                <a16:creationId xmlns:a16="http://schemas.microsoft.com/office/drawing/2014/main" id="{37BA3CB9-7F96-D9B8-AB98-1056B4A1AD98}"/>
              </a:ext>
            </a:extLst>
          </p:cNvPr>
          <p:cNvSpPr/>
          <p:nvPr/>
        </p:nvSpPr>
        <p:spPr>
          <a:xfrm>
            <a:off x="8509381" y="2630323"/>
            <a:ext cx="0" cy="756920"/>
          </a:xfrm>
          <a:custGeom>
            <a:avLst/>
            <a:gdLst/>
            <a:ahLst/>
            <a:cxnLst/>
            <a:rect l="l" t="t" r="r" b="b"/>
            <a:pathLst>
              <a:path h="756919">
                <a:moveTo>
                  <a:pt x="0" y="0"/>
                </a:moveTo>
                <a:lnTo>
                  <a:pt x="0" y="756640"/>
                </a:lnTo>
              </a:path>
            </a:pathLst>
          </a:custGeom>
          <a:ln w="4508">
            <a:solidFill>
              <a:srgbClr val="EE7F00"/>
            </a:solidFill>
          </a:ln>
        </p:spPr>
        <p:txBody>
          <a:bodyPr wrap="square" lIns="0" tIns="0" rIns="0" bIns="0" rtlCol="0"/>
          <a:lstStyle/>
          <a:p>
            <a:endParaRPr/>
          </a:p>
        </p:txBody>
      </p:sp>
      <p:sp>
        <p:nvSpPr>
          <p:cNvPr id="10" name="object 7">
            <a:extLst>
              <a:ext uri="{FF2B5EF4-FFF2-40B4-BE49-F238E27FC236}">
                <a16:creationId xmlns:a16="http://schemas.microsoft.com/office/drawing/2014/main" id="{919FF0A7-C47A-C134-DB06-009F8B351F7F}"/>
              </a:ext>
            </a:extLst>
          </p:cNvPr>
          <p:cNvSpPr/>
          <p:nvPr/>
        </p:nvSpPr>
        <p:spPr>
          <a:xfrm>
            <a:off x="569917" y="3224505"/>
            <a:ext cx="0" cy="162560"/>
          </a:xfrm>
          <a:custGeom>
            <a:avLst/>
            <a:gdLst/>
            <a:ahLst/>
            <a:cxnLst/>
            <a:rect l="l" t="t" r="r" b="b"/>
            <a:pathLst>
              <a:path h="162560">
                <a:moveTo>
                  <a:pt x="0" y="0"/>
                </a:moveTo>
                <a:lnTo>
                  <a:pt x="0" y="162471"/>
                </a:lnTo>
              </a:path>
            </a:pathLst>
          </a:custGeom>
          <a:ln w="12700">
            <a:solidFill>
              <a:schemeClr val="tx2"/>
            </a:solidFill>
          </a:ln>
        </p:spPr>
        <p:txBody>
          <a:bodyPr wrap="square" lIns="0" tIns="0" rIns="0" bIns="0" rtlCol="0"/>
          <a:lstStyle/>
          <a:p>
            <a:endParaRPr/>
          </a:p>
        </p:txBody>
      </p:sp>
      <p:sp>
        <p:nvSpPr>
          <p:cNvPr id="11" name="object 8">
            <a:extLst>
              <a:ext uri="{FF2B5EF4-FFF2-40B4-BE49-F238E27FC236}">
                <a16:creationId xmlns:a16="http://schemas.microsoft.com/office/drawing/2014/main" id="{9E4CC222-BEC5-514E-65FC-87960D9D0E8E}"/>
              </a:ext>
            </a:extLst>
          </p:cNvPr>
          <p:cNvSpPr/>
          <p:nvPr/>
        </p:nvSpPr>
        <p:spPr>
          <a:xfrm>
            <a:off x="1180645"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2" name="object 9">
            <a:extLst>
              <a:ext uri="{FF2B5EF4-FFF2-40B4-BE49-F238E27FC236}">
                <a16:creationId xmlns:a16="http://schemas.microsoft.com/office/drawing/2014/main" id="{5995A4E6-0756-1506-7B51-5F9BC76EA084}"/>
              </a:ext>
            </a:extLst>
          </p:cNvPr>
          <p:cNvSpPr/>
          <p:nvPr/>
        </p:nvSpPr>
        <p:spPr>
          <a:xfrm>
            <a:off x="6066472"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3" name="object 10">
            <a:extLst>
              <a:ext uri="{FF2B5EF4-FFF2-40B4-BE49-F238E27FC236}">
                <a16:creationId xmlns:a16="http://schemas.microsoft.com/office/drawing/2014/main" id="{2863C13E-4CC5-48F7-C8A8-16301C6D7D60}"/>
              </a:ext>
            </a:extLst>
          </p:cNvPr>
          <p:cNvSpPr/>
          <p:nvPr/>
        </p:nvSpPr>
        <p:spPr>
          <a:xfrm>
            <a:off x="1791373"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4" name="object 11">
            <a:extLst>
              <a:ext uri="{FF2B5EF4-FFF2-40B4-BE49-F238E27FC236}">
                <a16:creationId xmlns:a16="http://schemas.microsoft.com/office/drawing/2014/main" id="{CCA25C7F-5C3E-5A33-EC03-437D82FBF7CB}"/>
              </a:ext>
            </a:extLst>
          </p:cNvPr>
          <p:cNvSpPr/>
          <p:nvPr/>
        </p:nvSpPr>
        <p:spPr>
          <a:xfrm>
            <a:off x="4234281"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5" name="object 12">
            <a:extLst>
              <a:ext uri="{FF2B5EF4-FFF2-40B4-BE49-F238E27FC236}">
                <a16:creationId xmlns:a16="http://schemas.microsoft.com/office/drawing/2014/main" id="{0323B0F3-7E5D-7FBE-740C-005E053987DE}"/>
              </a:ext>
            </a:extLst>
          </p:cNvPr>
          <p:cNvSpPr/>
          <p:nvPr/>
        </p:nvSpPr>
        <p:spPr>
          <a:xfrm>
            <a:off x="6677202"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6" name="object 13">
            <a:extLst>
              <a:ext uri="{FF2B5EF4-FFF2-40B4-BE49-F238E27FC236}">
                <a16:creationId xmlns:a16="http://schemas.microsoft.com/office/drawing/2014/main" id="{CE644AEA-16DC-B691-A5EF-A7D6658DC668}"/>
              </a:ext>
            </a:extLst>
          </p:cNvPr>
          <p:cNvSpPr/>
          <p:nvPr/>
        </p:nvSpPr>
        <p:spPr>
          <a:xfrm>
            <a:off x="9120111"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7" name="object 14">
            <a:extLst>
              <a:ext uri="{FF2B5EF4-FFF2-40B4-BE49-F238E27FC236}">
                <a16:creationId xmlns:a16="http://schemas.microsoft.com/office/drawing/2014/main" id="{20AC4413-AB60-8C22-20AB-F2FA87D18AE1}"/>
              </a:ext>
            </a:extLst>
          </p:cNvPr>
          <p:cNvSpPr/>
          <p:nvPr/>
        </p:nvSpPr>
        <p:spPr>
          <a:xfrm>
            <a:off x="2402103"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8" name="object 15">
            <a:extLst>
              <a:ext uri="{FF2B5EF4-FFF2-40B4-BE49-F238E27FC236}">
                <a16:creationId xmlns:a16="http://schemas.microsoft.com/office/drawing/2014/main" id="{355B6DC8-B3D0-0DE3-4F25-816F68E7463E}"/>
              </a:ext>
            </a:extLst>
          </p:cNvPr>
          <p:cNvSpPr/>
          <p:nvPr/>
        </p:nvSpPr>
        <p:spPr>
          <a:xfrm>
            <a:off x="4845012"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19" name="object 16">
            <a:extLst>
              <a:ext uri="{FF2B5EF4-FFF2-40B4-BE49-F238E27FC236}">
                <a16:creationId xmlns:a16="http://schemas.microsoft.com/office/drawing/2014/main" id="{5AEE22B1-C0C1-B1F8-F1F5-FC058050DA31}"/>
              </a:ext>
            </a:extLst>
          </p:cNvPr>
          <p:cNvSpPr/>
          <p:nvPr/>
        </p:nvSpPr>
        <p:spPr>
          <a:xfrm>
            <a:off x="7287920"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20" name="object 17">
            <a:extLst>
              <a:ext uri="{FF2B5EF4-FFF2-40B4-BE49-F238E27FC236}">
                <a16:creationId xmlns:a16="http://schemas.microsoft.com/office/drawing/2014/main" id="{BC5D5A9B-455D-8444-2324-F889F761777C}"/>
              </a:ext>
            </a:extLst>
          </p:cNvPr>
          <p:cNvSpPr/>
          <p:nvPr/>
        </p:nvSpPr>
        <p:spPr>
          <a:xfrm>
            <a:off x="9730828"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21" name="object 18">
            <a:extLst>
              <a:ext uri="{FF2B5EF4-FFF2-40B4-BE49-F238E27FC236}">
                <a16:creationId xmlns:a16="http://schemas.microsoft.com/office/drawing/2014/main" id="{2B1F9F9F-4E5B-683F-F9F8-0C2BB2ECA469}"/>
              </a:ext>
            </a:extLst>
          </p:cNvPr>
          <p:cNvSpPr/>
          <p:nvPr/>
        </p:nvSpPr>
        <p:spPr>
          <a:xfrm>
            <a:off x="3012833" y="3224505"/>
            <a:ext cx="0" cy="162560"/>
          </a:xfrm>
          <a:custGeom>
            <a:avLst/>
            <a:gdLst/>
            <a:ahLst/>
            <a:cxnLst/>
            <a:rect l="l" t="t" r="r" b="b"/>
            <a:pathLst>
              <a:path h="162560">
                <a:moveTo>
                  <a:pt x="0" y="0"/>
                </a:moveTo>
                <a:lnTo>
                  <a:pt x="0" y="162471"/>
                </a:lnTo>
              </a:path>
            </a:pathLst>
          </a:custGeom>
          <a:ln w="12700">
            <a:solidFill>
              <a:schemeClr val="tx2"/>
            </a:solidFill>
          </a:ln>
        </p:spPr>
        <p:txBody>
          <a:bodyPr wrap="square" lIns="0" tIns="0" rIns="0" bIns="0" rtlCol="0"/>
          <a:lstStyle/>
          <a:p>
            <a:endParaRPr/>
          </a:p>
        </p:txBody>
      </p:sp>
      <p:sp>
        <p:nvSpPr>
          <p:cNvPr id="22" name="object 19">
            <a:extLst>
              <a:ext uri="{FF2B5EF4-FFF2-40B4-BE49-F238E27FC236}">
                <a16:creationId xmlns:a16="http://schemas.microsoft.com/office/drawing/2014/main" id="{D709B4FA-3519-D87C-D475-EE8DB57A843B}"/>
              </a:ext>
            </a:extLst>
          </p:cNvPr>
          <p:cNvSpPr/>
          <p:nvPr/>
        </p:nvSpPr>
        <p:spPr>
          <a:xfrm>
            <a:off x="5455742" y="3224505"/>
            <a:ext cx="0" cy="162560"/>
          </a:xfrm>
          <a:custGeom>
            <a:avLst/>
            <a:gdLst/>
            <a:ahLst/>
            <a:cxnLst/>
            <a:rect l="l" t="t" r="r" b="b"/>
            <a:pathLst>
              <a:path h="162560">
                <a:moveTo>
                  <a:pt x="0" y="0"/>
                </a:moveTo>
                <a:lnTo>
                  <a:pt x="0" y="162471"/>
                </a:lnTo>
              </a:path>
            </a:pathLst>
          </a:custGeom>
          <a:ln w="12700">
            <a:solidFill>
              <a:schemeClr val="tx2"/>
            </a:solidFill>
          </a:ln>
        </p:spPr>
        <p:txBody>
          <a:bodyPr wrap="square" lIns="0" tIns="0" rIns="0" bIns="0" rtlCol="0"/>
          <a:lstStyle/>
          <a:p>
            <a:endParaRPr/>
          </a:p>
        </p:txBody>
      </p:sp>
      <p:sp>
        <p:nvSpPr>
          <p:cNvPr id="23" name="object 20">
            <a:extLst>
              <a:ext uri="{FF2B5EF4-FFF2-40B4-BE49-F238E27FC236}">
                <a16:creationId xmlns:a16="http://schemas.microsoft.com/office/drawing/2014/main" id="{7028D871-9F43-97D6-381B-EBD70B3748B1}"/>
              </a:ext>
            </a:extLst>
          </p:cNvPr>
          <p:cNvSpPr/>
          <p:nvPr/>
        </p:nvSpPr>
        <p:spPr>
          <a:xfrm>
            <a:off x="7898650" y="3224505"/>
            <a:ext cx="0" cy="162560"/>
          </a:xfrm>
          <a:custGeom>
            <a:avLst/>
            <a:gdLst/>
            <a:ahLst/>
            <a:cxnLst/>
            <a:rect l="l" t="t" r="r" b="b"/>
            <a:pathLst>
              <a:path h="162560">
                <a:moveTo>
                  <a:pt x="0" y="0"/>
                </a:moveTo>
                <a:lnTo>
                  <a:pt x="0" y="162471"/>
                </a:lnTo>
              </a:path>
            </a:pathLst>
          </a:custGeom>
          <a:ln w="12700">
            <a:solidFill>
              <a:schemeClr val="tx2"/>
            </a:solidFill>
          </a:ln>
        </p:spPr>
        <p:txBody>
          <a:bodyPr wrap="square" lIns="0" tIns="0" rIns="0" bIns="0" rtlCol="0"/>
          <a:lstStyle/>
          <a:p>
            <a:endParaRPr/>
          </a:p>
        </p:txBody>
      </p:sp>
      <p:sp>
        <p:nvSpPr>
          <p:cNvPr id="24" name="object 21">
            <a:extLst>
              <a:ext uri="{FF2B5EF4-FFF2-40B4-BE49-F238E27FC236}">
                <a16:creationId xmlns:a16="http://schemas.microsoft.com/office/drawing/2014/main" id="{C1F2673D-9D04-628E-5CD2-8A37672A2347}"/>
              </a:ext>
            </a:extLst>
          </p:cNvPr>
          <p:cNvSpPr/>
          <p:nvPr/>
        </p:nvSpPr>
        <p:spPr>
          <a:xfrm>
            <a:off x="10341559" y="3224505"/>
            <a:ext cx="0" cy="162560"/>
          </a:xfrm>
          <a:custGeom>
            <a:avLst/>
            <a:gdLst/>
            <a:ahLst/>
            <a:cxnLst/>
            <a:rect l="l" t="t" r="r" b="b"/>
            <a:pathLst>
              <a:path h="162560">
                <a:moveTo>
                  <a:pt x="0" y="0"/>
                </a:moveTo>
                <a:lnTo>
                  <a:pt x="0" y="162471"/>
                </a:lnTo>
              </a:path>
            </a:pathLst>
          </a:custGeom>
          <a:ln w="12700">
            <a:solidFill>
              <a:schemeClr val="tx2"/>
            </a:solidFill>
          </a:ln>
        </p:spPr>
        <p:txBody>
          <a:bodyPr wrap="square" lIns="0" tIns="0" rIns="0" bIns="0" rtlCol="0"/>
          <a:lstStyle/>
          <a:p>
            <a:endParaRPr/>
          </a:p>
        </p:txBody>
      </p:sp>
      <p:sp>
        <p:nvSpPr>
          <p:cNvPr id="25" name="Oval 27">
            <a:extLst>
              <a:ext uri="{FF2B5EF4-FFF2-40B4-BE49-F238E27FC236}">
                <a16:creationId xmlns:a16="http://schemas.microsoft.com/office/drawing/2014/main" id="{5DCAC101-A591-037F-F203-A8C73D424CE5}"/>
              </a:ext>
            </a:extLst>
          </p:cNvPr>
          <p:cNvSpPr/>
          <p:nvPr/>
        </p:nvSpPr>
        <p:spPr>
          <a:xfrm>
            <a:off x="1047295" y="4387419"/>
            <a:ext cx="266700" cy="2667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rPr>
              <a:t>1</a:t>
            </a:r>
          </a:p>
        </p:txBody>
      </p:sp>
      <p:sp>
        <p:nvSpPr>
          <p:cNvPr id="26" name="Oval 28">
            <a:extLst>
              <a:ext uri="{FF2B5EF4-FFF2-40B4-BE49-F238E27FC236}">
                <a16:creationId xmlns:a16="http://schemas.microsoft.com/office/drawing/2014/main" id="{7CE04311-E9C9-19D5-CCCA-9358179FDE25}"/>
              </a:ext>
            </a:extLst>
          </p:cNvPr>
          <p:cNvSpPr/>
          <p:nvPr/>
        </p:nvSpPr>
        <p:spPr>
          <a:xfrm>
            <a:off x="3490201" y="2424861"/>
            <a:ext cx="266700" cy="2667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rPr>
              <a:t>2</a:t>
            </a:r>
          </a:p>
        </p:txBody>
      </p:sp>
      <p:sp>
        <p:nvSpPr>
          <p:cNvPr id="27" name="Oval 29">
            <a:extLst>
              <a:ext uri="{FF2B5EF4-FFF2-40B4-BE49-F238E27FC236}">
                <a16:creationId xmlns:a16="http://schemas.microsoft.com/office/drawing/2014/main" id="{F8E03FC0-53D1-4290-A1F4-E18EFEABCFBE}"/>
              </a:ext>
            </a:extLst>
          </p:cNvPr>
          <p:cNvSpPr/>
          <p:nvPr/>
        </p:nvSpPr>
        <p:spPr>
          <a:xfrm>
            <a:off x="5930862" y="4384918"/>
            <a:ext cx="266700" cy="2667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rPr>
              <a:t>3</a:t>
            </a:r>
          </a:p>
        </p:txBody>
      </p:sp>
      <p:sp>
        <p:nvSpPr>
          <p:cNvPr id="28" name="Oval 30">
            <a:extLst>
              <a:ext uri="{FF2B5EF4-FFF2-40B4-BE49-F238E27FC236}">
                <a16:creationId xmlns:a16="http://schemas.microsoft.com/office/drawing/2014/main" id="{FD112D9D-3282-F55A-A1AE-AAEF5683C7BB}"/>
              </a:ext>
            </a:extLst>
          </p:cNvPr>
          <p:cNvSpPr/>
          <p:nvPr/>
        </p:nvSpPr>
        <p:spPr>
          <a:xfrm>
            <a:off x="8376031" y="2424861"/>
            <a:ext cx="266700" cy="2667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rPr>
              <a:t>4</a:t>
            </a:r>
          </a:p>
        </p:txBody>
      </p:sp>
      <p:sp>
        <p:nvSpPr>
          <p:cNvPr id="29" name="object 17">
            <a:extLst>
              <a:ext uri="{FF2B5EF4-FFF2-40B4-BE49-F238E27FC236}">
                <a16:creationId xmlns:a16="http://schemas.microsoft.com/office/drawing/2014/main" id="{3B6003CB-765B-9F9C-BD90-4389590E8F1C}"/>
              </a:ext>
            </a:extLst>
          </p:cNvPr>
          <p:cNvSpPr/>
          <p:nvPr/>
        </p:nvSpPr>
        <p:spPr>
          <a:xfrm>
            <a:off x="10944633" y="3224505"/>
            <a:ext cx="0" cy="162560"/>
          </a:xfrm>
          <a:custGeom>
            <a:avLst/>
            <a:gdLst/>
            <a:ahLst/>
            <a:cxnLst/>
            <a:rect l="l" t="t" r="r" b="b"/>
            <a:pathLst>
              <a:path h="162560">
                <a:moveTo>
                  <a:pt x="0" y="0"/>
                </a:moveTo>
                <a:lnTo>
                  <a:pt x="0" y="162471"/>
                </a:lnTo>
              </a:path>
            </a:pathLst>
          </a:custGeom>
          <a:ln w="4508">
            <a:solidFill>
              <a:schemeClr val="tx2"/>
            </a:solidFill>
          </a:ln>
        </p:spPr>
        <p:txBody>
          <a:bodyPr wrap="square" lIns="0" tIns="0" rIns="0" bIns="0" rtlCol="0"/>
          <a:lstStyle/>
          <a:p>
            <a:endParaRPr/>
          </a:p>
        </p:txBody>
      </p:sp>
      <p:sp>
        <p:nvSpPr>
          <p:cNvPr id="30" name="object 35">
            <a:extLst>
              <a:ext uri="{FF2B5EF4-FFF2-40B4-BE49-F238E27FC236}">
                <a16:creationId xmlns:a16="http://schemas.microsoft.com/office/drawing/2014/main" id="{7DE755B9-1E4F-F37D-22C0-FCEF46A6BCCD}"/>
              </a:ext>
            </a:extLst>
          </p:cNvPr>
          <p:cNvSpPr txBox="1">
            <a:spLocks/>
          </p:cNvSpPr>
          <p:nvPr/>
        </p:nvSpPr>
        <p:spPr>
          <a:xfrm>
            <a:off x="2723551" y="1458601"/>
            <a:ext cx="1800000"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EE7F00"/>
                </a:solidFill>
                <a:latin typeface="Arial"/>
                <a:cs typeface="Arial"/>
              </a:rPr>
              <a:t>Milestone</a:t>
            </a:r>
          </a:p>
        </p:txBody>
      </p:sp>
      <p:sp>
        <p:nvSpPr>
          <p:cNvPr id="31" name="object 36">
            <a:extLst>
              <a:ext uri="{FF2B5EF4-FFF2-40B4-BE49-F238E27FC236}">
                <a16:creationId xmlns:a16="http://schemas.microsoft.com/office/drawing/2014/main" id="{9EF4B22B-0684-935F-5D2E-F8B21618B71F}"/>
              </a:ext>
            </a:extLst>
          </p:cNvPr>
          <p:cNvSpPr txBox="1"/>
          <p:nvPr/>
        </p:nvSpPr>
        <p:spPr>
          <a:xfrm>
            <a:off x="2723551" y="1751658"/>
            <a:ext cx="1800000" cy="615553"/>
          </a:xfrm>
          <a:prstGeom prst="rect">
            <a:avLst/>
          </a:prstGeom>
        </p:spPr>
        <p:txBody>
          <a:bodyPr vert="horz" wrap="square" lIns="0" tIns="0" rIns="0" bIns="0" rtlCol="0">
            <a:spAutoFit/>
          </a:bodyPr>
          <a:lstStyle/>
          <a:p>
            <a:pPr marR="5080" algn="ctr">
              <a:lnSpc>
                <a:spcPts val="1200"/>
              </a:lnSpc>
              <a:spcBef>
                <a:spcPts val="60"/>
              </a:spcBef>
            </a:pPr>
            <a:r>
              <a:rPr sz="1000" spc="-5" dirty="0">
                <a:solidFill>
                  <a:srgbClr val="58595B"/>
                </a:solidFill>
                <a:latin typeface="Arial"/>
                <a:cs typeface="Arial"/>
              </a:rPr>
              <a:t>Lorem ipsum dolor </a:t>
            </a:r>
            <a:r>
              <a:rPr sz="1000" dirty="0">
                <a:solidFill>
                  <a:srgbClr val="58595B"/>
                </a:solidFill>
                <a:latin typeface="Arial"/>
                <a:cs typeface="Arial"/>
              </a:rPr>
              <a:t>sit </a:t>
            </a:r>
            <a:r>
              <a:rPr sz="1000" spc="-5" dirty="0">
                <a:solidFill>
                  <a:srgbClr val="58595B"/>
                </a:solidFill>
                <a:latin typeface="Arial"/>
                <a:cs typeface="Arial"/>
              </a:rPr>
              <a:t>amet,</a:t>
            </a:r>
            <a:r>
              <a:rPr sz="1000" spc="-85" dirty="0">
                <a:solidFill>
                  <a:srgbClr val="58595B"/>
                </a:solidFill>
                <a:latin typeface="Arial"/>
                <a:cs typeface="Arial"/>
              </a:rPr>
              <a:t> </a:t>
            </a:r>
            <a:r>
              <a:rPr sz="1000" dirty="0">
                <a:solidFill>
                  <a:srgbClr val="58595B"/>
                </a:solidFill>
                <a:latin typeface="Arial"/>
                <a:cs typeface="Arial"/>
              </a:rPr>
              <a:t>consete-  tur sadipscing </a:t>
            </a:r>
            <a:r>
              <a:rPr sz="1000" spc="-15" dirty="0">
                <a:solidFill>
                  <a:srgbClr val="58595B"/>
                </a:solidFill>
                <a:latin typeface="Arial"/>
                <a:cs typeface="Arial"/>
              </a:rPr>
              <a:t>elitr, </a:t>
            </a:r>
            <a:r>
              <a:rPr sz="1000" dirty="0">
                <a:solidFill>
                  <a:srgbClr val="58595B"/>
                </a:solidFill>
                <a:latin typeface="Arial"/>
                <a:cs typeface="Arial"/>
              </a:rPr>
              <a:t>sed </a:t>
            </a:r>
            <a:r>
              <a:rPr sz="1000" spc="-5" dirty="0">
                <a:solidFill>
                  <a:srgbClr val="58595B"/>
                </a:solidFill>
                <a:latin typeface="Arial"/>
                <a:cs typeface="Arial"/>
              </a:rPr>
              <a:t>diam</a:t>
            </a:r>
            <a:r>
              <a:rPr sz="1000" spc="-60" dirty="0">
                <a:solidFill>
                  <a:srgbClr val="58595B"/>
                </a:solidFill>
                <a:latin typeface="Arial"/>
                <a:cs typeface="Arial"/>
              </a:rPr>
              <a:t> </a:t>
            </a:r>
            <a:r>
              <a:rPr sz="1000" spc="-5" dirty="0">
                <a:solidFill>
                  <a:srgbClr val="58595B"/>
                </a:solidFill>
                <a:latin typeface="Arial"/>
                <a:cs typeface="Arial"/>
              </a:rPr>
              <a:t>nonumy  eirmod </a:t>
            </a:r>
            <a:r>
              <a:rPr sz="1000" dirty="0">
                <a:solidFill>
                  <a:srgbClr val="58595B"/>
                </a:solidFill>
                <a:latin typeface="Arial"/>
                <a:cs typeface="Arial"/>
              </a:rPr>
              <a:t>tempor </a:t>
            </a:r>
            <a:r>
              <a:rPr sz="1000" spc="-5" dirty="0">
                <a:solidFill>
                  <a:srgbClr val="58595B"/>
                </a:solidFill>
                <a:latin typeface="Arial"/>
                <a:cs typeface="Arial"/>
              </a:rPr>
              <a:t>invidunt ut</a:t>
            </a:r>
            <a:r>
              <a:rPr sz="1000" spc="-50" dirty="0">
                <a:solidFill>
                  <a:srgbClr val="58595B"/>
                </a:solidFill>
                <a:latin typeface="Arial"/>
                <a:cs typeface="Arial"/>
              </a:rPr>
              <a:t> </a:t>
            </a:r>
            <a:r>
              <a:rPr sz="1000" spc="-5" dirty="0">
                <a:solidFill>
                  <a:srgbClr val="58595B"/>
                </a:solidFill>
                <a:latin typeface="Arial"/>
                <a:cs typeface="Arial"/>
              </a:rPr>
              <a:t>labore.</a:t>
            </a:r>
            <a:endParaRPr sz="1000" dirty="0">
              <a:solidFill>
                <a:srgbClr val="58595B"/>
              </a:solidFill>
              <a:latin typeface="Arial"/>
              <a:cs typeface="Arial"/>
            </a:endParaRPr>
          </a:p>
        </p:txBody>
      </p:sp>
      <p:sp>
        <p:nvSpPr>
          <p:cNvPr id="32" name="object 35">
            <a:extLst>
              <a:ext uri="{FF2B5EF4-FFF2-40B4-BE49-F238E27FC236}">
                <a16:creationId xmlns:a16="http://schemas.microsoft.com/office/drawing/2014/main" id="{94EE4985-A5B2-3553-539A-744E1303DB39}"/>
              </a:ext>
            </a:extLst>
          </p:cNvPr>
          <p:cNvSpPr txBox="1">
            <a:spLocks/>
          </p:cNvSpPr>
          <p:nvPr/>
        </p:nvSpPr>
        <p:spPr>
          <a:xfrm>
            <a:off x="271617" y="4667077"/>
            <a:ext cx="1800000"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EE7F00"/>
                </a:solidFill>
                <a:latin typeface="Arial"/>
                <a:cs typeface="Arial"/>
              </a:rPr>
              <a:t>Milestone</a:t>
            </a:r>
          </a:p>
        </p:txBody>
      </p:sp>
      <p:sp>
        <p:nvSpPr>
          <p:cNvPr id="33" name="object 36">
            <a:extLst>
              <a:ext uri="{FF2B5EF4-FFF2-40B4-BE49-F238E27FC236}">
                <a16:creationId xmlns:a16="http://schemas.microsoft.com/office/drawing/2014/main" id="{71C664FC-FED2-FB3C-6C85-D845AB665543}"/>
              </a:ext>
            </a:extLst>
          </p:cNvPr>
          <p:cNvSpPr txBox="1"/>
          <p:nvPr/>
        </p:nvSpPr>
        <p:spPr>
          <a:xfrm>
            <a:off x="270000" y="4964852"/>
            <a:ext cx="1800000" cy="615553"/>
          </a:xfrm>
          <a:prstGeom prst="rect">
            <a:avLst/>
          </a:prstGeom>
        </p:spPr>
        <p:txBody>
          <a:bodyPr vert="horz" wrap="square" lIns="0" tIns="0" rIns="0" bIns="0" rtlCol="0">
            <a:spAutoFit/>
          </a:bodyPr>
          <a:lstStyle/>
          <a:p>
            <a:pPr marR="5080" algn="ctr">
              <a:lnSpc>
                <a:spcPts val="1200"/>
              </a:lnSpc>
              <a:spcBef>
                <a:spcPts val="60"/>
              </a:spcBef>
            </a:pPr>
            <a:r>
              <a:rPr sz="1000" spc="-5" dirty="0">
                <a:solidFill>
                  <a:srgbClr val="58595B"/>
                </a:solidFill>
                <a:latin typeface="Arial"/>
                <a:cs typeface="Arial"/>
              </a:rPr>
              <a:t>Lorem ipsum dolor </a:t>
            </a:r>
            <a:r>
              <a:rPr sz="1000" dirty="0">
                <a:solidFill>
                  <a:srgbClr val="58595B"/>
                </a:solidFill>
                <a:latin typeface="Arial"/>
                <a:cs typeface="Arial"/>
              </a:rPr>
              <a:t>sit </a:t>
            </a:r>
            <a:r>
              <a:rPr sz="1000" spc="-5" dirty="0">
                <a:solidFill>
                  <a:srgbClr val="58595B"/>
                </a:solidFill>
                <a:latin typeface="Arial"/>
                <a:cs typeface="Arial"/>
              </a:rPr>
              <a:t>amet,</a:t>
            </a:r>
            <a:r>
              <a:rPr sz="1000" spc="-85" dirty="0">
                <a:solidFill>
                  <a:srgbClr val="58595B"/>
                </a:solidFill>
                <a:latin typeface="Arial"/>
                <a:cs typeface="Arial"/>
              </a:rPr>
              <a:t> </a:t>
            </a:r>
            <a:r>
              <a:rPr sz="1000" dirty="0">
                <a:solidFill>
                  <a:srgbClr val="58595B"/>
                </a:solidFill>
                <a:latin typeface="Arial"/>
                <a:cs typeface="Arial"/>
              </a:rPr>
              <a:t>consete-  tur sadipscing </a:t>
            </a:r>
            <a:r>
              <a:rPr sz="1000" spc="-15" dirty="0">
                <a:solidFill>
                  <a:srgbClr val="58595B"/>
                </a:solidFill>
                <a:latin typeface="Arial"/>
                <a:cs typeface="Arial"/>
              </a:rPr>
              <a:t>elitr, </a:t>
            </a:r>
            <a:r>
              <a:rPr sz="1000" dirty="0">
                <a:solidFill>
                  <a:srgbClr val="58595B"/>
                </a:solidFill>
                <a:latin typeface="Arial"/>
                <a:cs typeface="Arial"/>
              </a:rPr>
              <a:t>sed </a:t>
            </a:r>
            <a:r>
              <a:rPr sz="1000" spc="-5" dirty="0">
                <a:solidFill>
                  <a:srgbClr val="58595B"/>
                </a:solidFill>
                <a:latin typeface="Arial"/>
                <a:cs typeface="Arial"/>
              </a:rPr>
              <a:t>diam</a:t>
            </a:r>
            <a:r>
              <a:rPr sz="1000" spc="-60" dirty="0">
                <a:solidFill>
                  <a:srgbClr val="58595B"/>
                </a:solidFill>
                <a:latin typeface="Arial"/>
                <a:cs typeface="Arial"/>
              </a:rPr>
              <a:t> </a:t>
            </a:r>
            <a:r>
              <a:rPr sz="1000" spc="-5" dirty="0">
                <a:solidFill>
                  <a:srgbClr val="58595B"/>
                </a:solidFill>
                <a:latin typeface="Arial"/>
                <a:cs typeface="Arial"/>
              </a:rPr>
              <a:t>nonumy  eirmod </a:t>
            </a:r>
            <a:r>
              <a:rPr sz="1000" dirty="0">
                <a:solidFill>
                  <a:srgbClr val="58595B"/>
                </a:solidFill>
                <a:latin typeface="Arial"/>
                <a:cs typeface="Arial"/>
              </a:rPr>
              <a:t>tempor </a:t>
            </a:r>
            <a:r>
              <a:rPr sz="1000" spc="-5" dirty="0">
                <a:solidFill>
                  <a:srgbClr val="58595B"/>
                </a:solidFill>
                <a:latin typeface="Arial"/>
                <a:cs typeface="Arial"/>
              </a:rPr>
              <a:t>invidunt ut</a:t>
            </a:r>
            <a:r>
              <a:rPr sz="1000" spc="-50" dirty="0">
                <a:solidFill>
                  <a:srgbClr val="58595B"/>
                </a:solidFill>
                <a:latin typeface="Arial"/>
                <a:cs typeface="Arial"/>
              </a:rPr>
              <a:t> </a:t>
            </a:r>
            <a:r>
              <a:rPr sz="1000" spc="-5" dirty="0">
                <a:solidFill>
                  <a:srgbClr val="58595B"/>
                </a:solidFill>
                <a:latin typeface="Arial"/>
                <a:cs typeface="Arial"/>
              </a:rPr>
              <a:t>labore.</a:t>
            </a:r>
            <a:endParaRPr sz="1000" dirty="0">
              <a:solidFill>
                <a:srgbClr val="58595B"/>
              </a:solidFill>
              <a:latin typeface="Arial"/>
              <a:cs typeface="Arial"/>
            </a:endParaRPr>
          </a:p>
        </p:txBody>
      </p:sp>
      <p:sp>
        <p:nvSpPr>
          <p:cNvPr id="34" name="object 35">
            <a:extLst>
              <a:ext uri="{FF2B5EF4-FFF2-40B4-BE49-F238E27FC236}">
                <a16:creationId xmlns:a16="http://schemas.microsoft.com/office/drawing/2014/main" id="{B2223D48-BAF7-6570-8EA0-14CEF5821609}"/>
              </a:ext>
            </a:extLst>
          </p:cNvPr>
          <p:cNvSpPr txBox="1">
            <a:spLocks/>
          </p:cNvSpPr>
          <p:nvPr/>
        </p:nvSpPr>
        <p:spPr>
          <a:xfrm>
            <a:off x="5160142" y="4671795"/>
            <a:ext cx="1800000"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chemeClr val="bg2"/>
                </a:solidFill>
                <a:latin typeface="Arial"/>
                <a:cs typeface="Arial"/>
              </a:rPr>
              <a:t>Milestone</a:t>
            </a:r>
          </a:p>
        </p:txBody>
      </p:sp>
      <p:sp>
        <p:nvSpPr>
          <p:cNvPr id="35" name="object 36">
            <a:extLst>
              <a:ext uri="{FF2B5EF4-FFF2-40B4-BE49-F238E27FC236}">
                <a16:creationId xmlns:a16="http://schemas.microsoft.com/office/drawing/2014/main" id="{549395BD-6E46-2B6C-B782-C2CB0110BCE7}"/>
              </a:ext>
            </a:extLst>
          </p:cNvPr>
          <p:cNvSpPr txBox="1"/>
          <p:nvPr/>
        </p:nvSpPr>
        <p:spPr>
          <a:xfrm>
            <a:off x="5160142" y="4964852"/>
            <a:ext cx="1800000" cy="615553"/>
          </a:xfrm>
          <a:prstGeom prst="rect">
            <a:avLst/>
          </a:prstGeom>
        </p:spPr>
        <p:txBody>
          <a:bodyPr vert="horz" wrap="square" lIns="0" tIns="0" rIns="0" bIns="0" rtlCol="0">
            <a:spAutoFit/>
          </a:bodyPr>
          <a:lstStyle/>
          <a:p>
            <a:pPr marR="5080" algn="ctr">
              <a:lnSpc>
                <a:spcPts val="1200"/>
              </a:lnSpc>
              <a:spcBef>
                <a:spcPts val="60"/>
              </a:spcBef>
            </a:pPr>
            <a:r>
              <a:rPr sz="1000" spc="-5" dirty="0">
                <a:solidFill>
                  <a:srgbClr val="58595B"/>
                </a:solidFill>
                <a:latin typeface="Arial"/>
                <a:cs typeface="Arial"/>
              </a:rPr>
              <a:t>Lorem ipsum dolor </a:t>
            </a:r>
            <a:r>
              <a:rPr sz="1000" dirty="0">
                <a:solidFill>
                  <a:srgbClr val="58595B"/>
                </a:solidFill>
                <a:latin typeface="Arial"/>
                <a:cs typeface="Arial"/>
              </a:rPr>
              <a:t>sit </a:t>
            </a:r>
            <a:r>
              <a:rPr sz="1000" spc="-5" dirty="0">
                <a:solidFill>
                  <a:srgbClr val="58595B"/>
                </a:solidFill>
                <a:latin typeface="Arial"/>
                <a:cs typeface="Arial"/>
              </a:rPr>
              <a:t>amet,</a:t>
            </a:r>
            <a:r>
              <a:rPr sz="1000" spc="-85" dirty="0">
                <a:solidFill>
                  <a:srgbClr val="58595B"/>
                </a:solidFill>
                <a:latin typeface="Arial"/>
                <a:cs typeface="Arial"/>
              </a:rPr>
              <a:t> </a:t>
            </a:r>
            <a:r>
              <a:rPr sz="1000" dirty="0">
                <a:solidFill>
                  <a:srgbClr val="58595B"/>
                </a:solidFill>
                <a:latin typeface="Arial"/>
                <a:cs typeface="Arial"/>
              </a:rPr>
              <a:t>consete-  tur sadipscing </a:t>
            </a:r>
            <a:r>
              <a:rPr sz="1000" spc="-15" dirty="0">
                <a:solidFill>
                  <a:srgbClr val="58595B"/>
                </a:solidFill>
                <a:latin typeface="Arial"/>
                <a:cs typeface="Arial"/>
              </a:rPr>
              <a:t>elitr, </a:t>
            </a:r>
            <a:r>
              <a:rPr sz="1000" dirty="0">
                <a:solidFill>
                  <a:srgbClr val="58595B"/>
                </a:solidFill>
                <a:latin typeface="Arial"/>
                <a:cs typeface="Arial"/>
              </a:rPr>
              <a:t>sed </a:t>
            </a:r>
            <a:r>
              <a:rPr sz="1000" spc="-5" dirty="0">
                <a:solidFill>
                  <a:srgbClr val="58595B"/>
                </a:solidFill>
                <a:latin typeface="Arial"/>
                <a:cs typeface="Arial"/>
              </a:rPr>
              <a:t>diam</a:t>
            </a:r>
            <a:r>
              <a:rPr sz="1000" spc="-60" dirty="0">
                <a:solidFill>
                  <a:srgbClr val="58595B"/>
                </a:solidFill>
                <a:latin typeface="Arial"/>
                <a:cs typeface="Arial"/>
              </a:rPr>
              <a:t> </a:t>
            </a:r>
            <a:r>
              <a:rPr sz="1000" spc="-5" dirty="0">
                <a:solidFill>
                  <a:srgbClr val="58595B"/>
                </a:solidFill>
                <a:latin typeface="Arial"/>
                <a:cs typeface="Arial"/>
              </a:rPr>
              <a:t>nonumy  eirmod </a:t>
            </a:r>
            <a:r>
              <a:rPr sz="1000" dirty="0">
                <a:solidFill>
                  <a:srgbClr val="58595B"/>
                </a:solidFill>
                <a:latin typeface="Arial"/>
                <a:cs typeface="Arial"/>
              </a:rPr>
              <a:t>tempor </a:t>
            </a:r>
            <a:r>
              <a:rPr sz="1000" spc="-5" dirty="0">
                <a:solidFill>
                  <a:srgbClr val="58595B"/>
                </a:solidFill>
                <a:latin typeface="Arial"/>
                <a:cs typeface="Arial"/>
              </a:rPr>
              <a:t>invidunt ut</a:t>
            </a:r>
            <a:r>
              <a:rPr sz="1000" spc="-50" dirty="0">
                <a:solidFill>
                  <a:srgbClr val="58595B"/>
                </a:solidFill>
                <a:latin typeface="Arial"/>
                <a:cs typeface="Arial"/>
              </a:rPr>
              <a:t> </a:t>
            </a:r>
            <a:r>
              <a:rPr sz="1000" spc="-5" dirty="0">
                <a:solidFill>
                  <a:srgbClr val="58595B"/>
                </a:solidFill>
                <a:latin typeface="Arial"/>
                <a:cs typeface="Arial"/>
              </a:rPr>
              <a:t>labore.</a:t>
            </a:r>
            <a:endParaRPr sz="1000" dirty="0">
              <a:solidFill>
                <a:srgbClr val="58595B"/>
              </a:solidFill>
              <a:latin typeface="Arial"/>
              <a:cs typeface="Arial"/>
            </a:endParaRPr>
          </a:p>
        </p:txBody>
      </p:sp>
      <p:sp>
        <p:nvSpPr>
          <p:cNvPr id="36" name="object 35">
            <a:extLst>
              <a:ext uri="{FF2B5EF4-FFF2-40B4-BE49-F238E27FC236}">
                <a16:creationId xmlns:a16="http://schemas.microsoft.com/office/drawing/2014/main" id="{1AA442EA-CE79-E5F5-7273-F3D39EF11671}"/>
              </a:ext>
            </a:extLst>
          </p:cNvPr>
          <p:cNvSpPr txBox="1">
            <a:spLocks/>
          </p:cNvSpPr>
          <p:nvPr/>
        </p:nvSpPr>
        <p:spPr>
          <a:xfrm>
            <a:off x="7609381" y="1460880"/>
            <a:ext cx="1800000"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chemeClr val="bg2"/>
                </a:solidFill>
                <a:latin typeface="Arial"/>
                <a:cs typeface="Arial"/>
              </a:rPr>
              <a:t>Milestone</a:t>
            </a:r>
          </a:p>
        </p:txBody>
      </p:sp>
      <p:sp>
        <p:nvSpPr>
          <p:cNvPr id="37" name="object 36">
            <a:extLst>
              <a:ext uri="{FF2B5EF4-FFF2-40B4-BE49-F238E27FC236}">
                <a16:creationId xmlns:a16="http://schemas.microsoft.com/office/drawing/2014/main" id="{9694BCD1-11C1-F208-7D0B-3358B84127CD}"/>
              </a:ext>
            </a:extLst>
          </p:cNvPr>
          <p:cNvSpPr txBox="1"/>
          <p:nvPr/>
        </p:nvSpPr>
        <p:spPr>
          <a:xfrm>
            <a:off x="7609381" y="1753937"/>
            <a:ext cx="1800000" cy="615553"/>
          </a:xfrm>
          <a:prstGeom prst="rect">
            <a:avLst/>
          </a:prstGeom>
        </p:spPr>
        <p:txBody>
          <a:bodyPr vert="horz" wrap="square" lIns="0" tIns="0" rIns="0" bIns="0" rtlCol="0">
            <a:spAutoFit/>
          </a:bodyPr>
          <a:lstStyle/>
          <a:p>
            <a:pPr marR="5080" algn="ctr">
              <a:lnSpc>
                <a:spcPts val="1200"/>
              </a:lnSpc>
              <a:spcBef>
                <a:spcPts val="60"/>
              </a:spcBef>
            </a:pPr>
            <a:r>
              <a:rPr sz="1000" spc="-5" dirty="0">
                <a:solidFill>
                  <a:srgbClr val="58595B"/>
                </a:solidFill>
                <a:latin typeface="Arial"/>
                <a:cs typeface="Arial"/>
              </a:rPr>
              <a:t>Lorem ipsum dolor </a:t>
            </a:r>
            <a:r>
              <a:rPr sz="1000" dirty="0">
                <a:solidFill>
                  <a:srgbClr val="58595B"/>
                </a:solidFill>
                <a:latin typeface="Arial"/>
                <a:cs typeface="Arial"/>
              </a:rPr>
              <a:t>sit </a:t>
            </a:r>
            <a:r>
              <a:rPr sz="1000" spc="-5" dirty="0">
                <a:solidFill>
                  <a:srgbClr val="58595B"/>
                </a:solidFill>
                <a:latin typeface="Arial"/>
                <a:cs typeface="Arial"/>
              </a:rPr>
              <a:t>amet,</a:t>
            </a:r>
            <a:r>
              <a:rPr sz="1000" spc="-85" dirty="0">
                <a:solidFill>
                  <a:srgbClr val="58595B"/>
                </a:solidFill>
                <a:latin typeface="Arial"/>
                <a:cs typeface="Arial"/>
              </a:rPr>
              <a:t> </a:t>
            </a:r>
            <a:r>
              <a:rPr sz="1000" dirty="0">
                <a:solidFill>
                  <a:srgbClr val="58595B"/>
                </a:solidFill>
                <a:latin typeface="Arial"/>
                <a:cs typeface="Arial"/>
              </a:rPr>
              <a:t>consete-  tur sadipscing </a:t>
            </a:r>
            <a:r>
              <a:rPr sz="1000" spc="-15" dirty="0">
                <a:solidFill>
                  <a:srgbClr val="58595B"/>
                </a:solidFill>
                <a:latin typeface="Arial"/>
                <a:cs typeface="Arial"/>
              </a:rPr>
              <a:t>elitr, </a:t>
            </a:r>
            <a:r>
              <a:rPr sz="1000" dirty="0">
                <a:solidFill>
                  <a:srgbClr val="58595B"/>
                </a:solidFill>
                <a:latin typeface="Arial"/>
                <a:cs typeface="Arial"/>
              </a:rPr>
              <a:t>sed </a:t>
            </a:r>
            <a:r>
              <a:rPr sz="1000" spc="-5" dirty="0">
                <a:solidFill>
                  <a:srgbClr val="58595B"/>
                </a:solidFill>
                <a:latin typeface="Arial"/>
                <a:cs typeface="Arial"/>
              </a:rPr>
              <a:t>diam</a:t>
            </a:r>
            <a:r>
              <a:rPr sz="1000" spc="-60" dirty="0">
                <a:solidFill>
                  <a:srgbClr val="58595B"/>
                </a:solidFill>
                <a:latin typeface="Arial"/>
                <a:cs typeface="Arial"/>
              </a:rPr>
              <a:t> </a:t>
            </a:r>
            <a:r>
              <a:rPr sz="1000" spc="-5" dirty="0">
                <a:solidFill>
                  <a:srgbClr val="58595B"/>
                </a:solidFill>
                <a:latin typeface="Arial"/>
                <a:cs typeface="Arial"/>
              </a:rPr>
              <a:t>nonumy  eirmod </a:t>
            </a:r>
            <a:r>
              <a:rPr sz="1000" dirty="0">
                <a:solidFill>
                  <a:srgbClr val="58595B"/>
                </a:solidFill>
                <a:latin typeface="Arial"/>
                <a:cs typeface="Arial"/>
              </a:rPr>
              <a:t>tempor </a:t>
            </a:r>
            <a:r>
              <a:rPr sz="1000" spc="-5" dirty="0">
                <a:solidFill>
                  <a:srgbClr val="58595B"/>
                </a:solidFill>
                <a:latin typeface="Arial"/>
                <a:cs typeface="Arial"/>
              </a:rPr>
              <a:t>invidunt ut</a:t>
            </a:r>
            <a:r>
              <a:rPr sz="1000" spc="-50" dirty="0">
                <a:solidFill>
                  <a:srgbClr val="58595B"/>
                </a:solidFill>
                <a:latin typeface="Arial"/>
                <a:cs typeface="Arial"/>
              </a:rPr>
              <a:t> </a:t>
            </a:r>
            <a:r>
              <a:rPr sz="1000" spc="-5" dirty="0">
                <a:solidFill>
                  <a:srgbClr val="58595B"/>
                </a:solidFill>
                <a:latin typeface="Arial"/>
                <a:cs typeface="Arial"/>
              </a:rPr>
              <a:t>labore.</a:t>
            </a:r>
            <a:endParaRPr sz="1000" dirty="0">
              <a:solidFill>
                <a:srgbClr val="58595B"/>
              </a:solidFill>
              <a:latin typeface="Arial"/>
              <a:cs typeface="Arial"/>
            </a:endParaRPr>
          </a:p>
        </p:txBody>
      </p:sp>
      <p:sp>
        <p:nvSpPr>
          <p:cNvPr id="38" name="Textfeld 37">
            <a:extLst>
              <a:ext uri="{FF2B5EF4-FFF2-40B4-BE49-F238E27FC236}">
                <a16:creationId xmlns:a16="http://schemas.microsoft.com/office/drawing/2014/main" id="{E4F43D9B-02AF-CFCB-7AA1-91292617C59A}"/>
              </a:ext>
            </a:extLst>
          </p:cNvPr>
          <p:cNvSpPr txBox="1"/>
          <p:nvPr/>
        </p:nvSpPr>
        <p:spPr>
          <a:xfrm>
            <a:off x="339866" y="2986876"/>
            <a:ext cx="436970" cy="226591"/>
          </a:xfrm>
          <a:prstGeom prst="rect">
            <a:avLst/>
          </a:prstGeom>
          <a:noFill/>
        </p:spPr>
        <p:txBody>
          <a:bodyPr wrap="square" lIns="0" tIns="0" rIns="0" bIns="72000" rtlCol="0">
            <a:spAutoFit/>
          </a:bodyPr>
          <a:lstStyle/>
          <a:p>
            <a:pPr algn="ctr"/>
            <a:r>
              <a:rPr lang="de-DE" sz="1000" dirty="0">
                <a:solidFill>
                  <a:schemeClr val="tx2"/>
                </a:solidFill>
              </a:rPr>
              <a:t>20YY</a:t>
            </a:r>
          </a:p>
        </p:txBody>
      </p:sp>
      <p:sp>
        <p:nvSpPr>
          <p:cNvPr id="39" name="Textfeld 38">
            <a:extLst>
              <a:ext uri="{FF2B5EF4-FFF2-40B4-BE49-F238E27FC236}">
                <a16:creationId xmlns:a16="http://schemas.microsoft.com/office/drawing/2014/main" id="{0A396842-C9BF-450F-0BDD-35D0FFE91E41}"/>
              </a:ext>
            </a:extLst>
          </p:cNvPr>
          <p:cNvSpPr txBox="1"/>
          <p:nvPr/>
        </p:nvSpPr>
        <p:spPr>
          <a:xfrm>
            <a:off x="2791753" y="2986876"/>
            <a:ext cx="436970" cy="226591"/>
          </a:xfrm>
          <a:prstGeom prst="rect">
            <a:avLst/>
          </a:prstGeom>
          <a:noFill/>
        </p:spPr>
        <p:txBody>
          <a:bodyPr wrap="square" lIns="0" tIns="0" rIns="0" bIns="72000" rtlCol="0">
            <a:spAutoFit/>
          </a:bodyPr>
          <a:lstStyle/>
          <a:p>
            <a:pPr algn="ctr"/>
            <a:r>
              <a:rPr lang="de-DE" sz="1000" dirty="0">
                <a:solidFill>
                  <a:schemeClr val="tx2"/>
                </a:solidFill>
              </a:rPr>
              <a:t>20YY</a:t>
            </a:r>
          </a:p>
        </p:txBody>
      </p:sp>
      <p:sp>
        <p:nvSpPr>
          <p:cNvPr id="40" name="Textfeld 39">
            <a:extLst>
              <a:ext uri="{FF2B5EF4-FFF2-40B4-BE49-F238E27FC236}">
                <a16:creationId xmlns:a16="http://schemas.microsoft.com/office/drawing/2014/main" id="{D7CC36F0-7C9A-D670-87CC-E549B7AC6D0A}"/>
              </a:ext>
            </a:extLst>
          </p:cNvPr>
          <p:cNvSpPr txBox="1"/>
          <p:nvPr/>
        </p:nvSpPr>
        <p:spPr>
          <a:xfrm>
            <a:off x="5227455" y="2986876"/>
            <a:ext cx="436970" cy="226591"/>
          </a:xfrm>
          <a:prstGeom prst="rect">
            <a:avLst/>
          </a:prstGeom>
          <a:noFill/>
        </p:spPr>
        <p:txBody>
          <a:bodyPr wrap="square" lIns="0" tIns="0" rIns="0" bIns="72000" rtlCol="0">
            <a:spAutoFit/>
          </a:bodyPr>
          <a:lstStyle/>
          <a:p>
            <a:pPr algn="ctr"/>
            <a:r>
              <a:rPr lang="de-DE" sz="1000" dirty="0">
                <a:solidFill>
                  <a:schemeClr val="tx2"/>
                </a:solidFill>
              </a:rPr>
              <a:t>20YY</a:t>
            </a:r>
          </a:p>
        </p:txBody>
      </p:sp>
      <p:sp>
        <p:nvSpPr>
          <p:cNvPr id="41" name="Textfeld 40">
            <a:extLst>
              <a:ext uri="{FF2B5EF4-FFF2-40B4-BE49-F238E27FC236}">
                <a16:creationId xmlns:a16="http://schemas.microsoft.com/office/drawing/2014/main" id="{35F3A347-D7FC-096A-F7D6-D895BF618DF3}"/>
              </a:ext>
            </a:extLst>
          </p:cNvPr>
          <p:cNvSpPr txBox="1"/>
          <p:nvPr/>
        </p:nvSpPr>
        <p:spPr>
          <a:xfrm>
            <a:off x="7671250" y="2986876"/>
            <a:ext cx="436970" cy="226591"/>
          </a:xfrm>
          <a:prstGeom prst="rect">
            <a:avLst/>
          </a:prstGeom>
          <a:noFill/>
        </p:spPr>
        <p:txBody>
          <a:bodyPr wrap="square" lIns="0" tIns="0" rIns="0" bIns="72000" rtlCol="0">
            <a:spAutoFit/>
          </a:bodyPr>
          <a:lstStyle/>
          <a:p>
            <a:pPr algn="ctr"/>
            <a:r>
              <a:rPr lang="de-DE" sz="1000" dirty="0">
                <a:solidFill>
                  <a:schemeClr val="tx2"/>
                </a:solidFill>
              </a:rPr>
              <a:t>20YY</a:t>
            </a:r>
          </a:p>
        </p:txBody>
      </p:sp>
      <p:sp>
        <p:nvSpPr>
          <p:cNvPr id="42" name="Textfeld 41">
            <a:extLst>
              <a:ext uri="{FF2B5EF4-FFF2-40B4-BE49-F238E27FC236}">
                <a16:creationId xmlns:a16="http://schemas.microsoft.com/office/drawing/2014/main" id="{BB80E992-A5D8-C896-2B7C-CBA361C3DD5D}"/>
              </a:ext>
            </a:extLst>
          </p:cNvPr>
          <p:cNvSpPr txBox="1"/>
          <p:nvPr/>
        </p:nvSpPr>
        <p:spPr>
          <a:xfrm>
            <a:off x="10115045" y="2986876"/>
            <a:ext cx="436970" cy="226591"/>
          </a:xfrm>
          <a:prstGeom prst="rect">
            <a:avLst/>
          </a:prstGeom>
          <a:noFill/>
        </p:spPr>
        <p:txBody>
          <a:bodyPr wrap="square" lIns="0" tIns="0" rIns="0" bIns="72000" rtlCol="0">
            <a:spAutoFit/>
          </a:bodyPr>
          <a:lstStyle/>
          <a:p>
            <a:pPr algn="ctr"/>
            <a:r>
              <a:rPr lang="de-DE" sz="1000" dirty="0">
                <a:solidFill>
                  <a:schemeClr val="tx2"/>
                </a:solidFill>
              </a:rPr>
              <a:t>20YY</a:t>
            </a:r>
          </a:p>
        </p:txBody>
      </p:sp>
      <p:sp>
        <p:nvSpPr>
          <p:cNvPr id="43" name="Richtungspfeil 3">
            <a:extLst>
              <a:ext uri="{FF2B5EF4-FFF2-40B4-BE49-F238E27FC236}">
                <a16:creationId xmlns:a16="http://schemas.microsoft.com/office/drawing/2014/main" id="{357AF958-CED6-C3A0-163A-DD0C0FDFD962}"/>
              </a:ext>
            </a:extLst>
          </p:cNvPr>
          <p:cNvSpPr/>
          <p:nvPr/>
        </p:nvSpPr>
        <p:spPr>
          <a:xfrm>
            <a:off x="263526" y="3364426"/>
            <a:ext cx="11668164" cy="360000"/>
          </a:xfrm>
          <a:prstGeom prst="homePlate">
            <a:avLst/>
          </a:prstGeom>
          <a:solidFill>
            <a:srgbClr val="CAE8F3"/>
          </a:solidFill>
          <a:ln>
            <a:noFill/>
          </a:ln>
          <a:effectLst>
            <a:outerShdw blurRad="533400" dir="13560000" algn="tl" rotWithShape="0">
              <a:srgbClr val="CAE8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932030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1" name="Gruppieren 260">
            <a:extLst>
              <a:ext uri="{FF2B5EF4-FFF2-40B4-BE49-F238E27FC236}">
                <a16:creationId xmlns:a16="http://schemas.microsoft.com/office/drawing/2014/main" id="{250A937D-A454-F41B-B5D8-719D5C643652}"/>
              </a:ext>
            </a:extLst>
          </p:cNvPr>
          <p:cNvGrpSpPr/>
          <p:nvPr/>
        </p:nvGrpSpPr>
        <p:grpSpPr>
          <a:xfrm>
            <a:off x="1460326" y="1724237"/>
            <a:ext cx="9246803" cy="4288066"/>
            <a:chOff x="1524002" y="1724237"/>
            <a:chExt cx="9246803" cy="4288066"/>
          </a:xfrm>
        </p:grpSpPr>
        <p:sp>
          <p:nvSpPr>
            <p:cNvPr id="223" name="Rechteck 222">
              <a:extLst>
                <a:ext uri="{FF2B5EF4-FFF2-40B4-BE49-F238E27FC236}">
                  <a16:creationId xmlns:a16="http://schemas.microsoft.com/office/drawing/2014/main" id="{07C56DE6-1EF7-A894-D30F-0168724CAC29}"/>
                </a:ext>
              </a:extLst>
            </p:cNvPr>
            <p:cNvSpPr/>
            <p:nvPr/>
          </p:nvSpPr>
          <p:spPr>
            <a:xfrm>
              <a:off x="3854542" y="1724237"/>
              <a:ext cx="2257558" cy="4288066"/>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2" name="Rechteck 221">
              <a:extLst>
                <a:ext uri="{FF2B5EF4-FFF2-40B4-BE49-F238E27FC236}">
                  <a16:creationId xmlns:a16="http://schemas.microsoft.com/office/drawing/2014/main" id="{21D0CD24-A7CE-B3C9-32DB-8182FE248E72}"/>
                </a:ext>
              </a:extLst>
            </p:cNvPr>
            <p:cNvSpPr/>
            <p:nvPr/>
          </p:nvSpPr>
          <p:spPr>
            <a:xfrm>
              <a:off x="8513247" y="1724237"/>
              <a:ext cx="2257558" cy="4288066"/>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1" name="Rechteck 200">
              <a:extLst>
                <a:ext uri="{FF2B5EF4-FFF2-40B4-BE49-F238E27FC236}">
                  <a16:creationId xmlns:a16="http://schemas.microsoft.com/office/drawing/2014/main" id="{FED4BF7D-28A5-ED1F-7171-5C533122949B}"/>
                </a:ext>
              </a:extLst>
            </p:cNvPr>
            <p:cNvSpPr/>
            <p:nvPr/>
          </p:nvSpPr>
          <p:spPr>
            <a:xfrm>
              <a:off x="6183894" y="1724237"/>
              <a:ext cx="2257558" cy="4288066"/>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8" name="Rechteck 197">
              <a:extLst>
                <a:ext uri="{FF2B5EF4-FFF2-40B4-BE49-F238E27FC236}">
                  <a16:creationId xmlns:a16="http://schemas.microsoft.com/office/drawing/2014/main" id="{141BA7B1-92BC-87C3-0F60-B10B82524649}"/>
                </a:ext>
              </a:extLst>
            </p:cNvPr>
            <p:cNvSpPr/>
            <p:nvPr/>
          </p:nvSpPr>
          <p:spPr>
            <a:xfrm>
              <a:off x="1524002" y="1724237"/>
              <a:ext cx="2258746" cy="4288066"/>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Titel 1">
            <a:extLst>
              <a:ext uri="{FF2B5EF4-FFF2-40B4-BE49-F238E27FC236}">
                <a16:creationId xmlns:a16="http://schemas.microsoft.com/office/drawing/2014/main" id="{A358B380-614C-A4A6-D25C-B79429FF27D1}"/>
              </a:ext>
            </a:extLst>
          </p:cNvPr>
          <p:cNvSpPr>
            <a:spLocks noGrp="1"/>
          </p:cNvSpPr>
          <p:nvPr>
            <p:ph type="title"/>
          </p:nvPr>
        </p:nvSpPr>
        <p:spPr/>
        <p:txBody>
          <a:bodyPr/>
          <a:lstStyle/>
          <a:p>
            <a:endParaRPr lang="de-DE"/>
          </a:p>
        </p:txBody>
      </p:sp>
      <p:sp>
        <p:nvSpPr>
          <p:cNvPr id="4" name="Textplatzhalter 3">
            <a:extLst>
              <a:ext uri="{FF2B5EF4-FFF2-40B4-BE49-F238E27FC236}">
                <a16:creationId xmlns:a16="http://schemas.microsoft.com/office/drawing/2014/main" id="{AF6AC6A1-B2F4-7925-C2A4-A2715A877766}"/>
              </a:ext>
            </a:extLst>
          </p:cNvPr>
          <p:cNvSpPr>
            <a:spLocks noGrp="1"/>
          </p:cNvSpPr>
          <p:nvPr>
            <p:ph type="body" sz="quarter" idx="17"/>
          </p:nvPr>
        </p:nvSpPr>
        <p:spPr/>
        <p:txBody>
          <a:bodyPr/>
          <a:lstStyle/>
          <a:p>
            <a:endParaRPr lang="de-DE"/>
          </a:p>
        </p:txBody>
      </p:sp>
      <p:sp>
        <p:nvSpPr>
          <p:cNvPr id="5" name="Textplatzhalter 4">
            <a:extLst>
              <a:ext uri="{FF2B5EF4-FFF2-40B4-BE49-F238E27FC236}">
                <a16:creationId xmlns:a16="http://schemas.microsoft.com/office/drawing/2014/main" id="{F671BA9A-877E-1C75-061B-7CBA0C068FDF}"/>
              </a:ext>
            </a:extLst>
          </p:cNvPr>
          <p:cNvSpPr>
            <a:spLocks noGrp="1"/>
          </p:cNvSpPr>
          <p:nvPr>
            <p:ph type="body" sz="quarter" idx="11"/>
          </p:nvPr>
        </p:nvSpPr>
        <p:spPr/>
        <p:txBody>
          <a:bodyPr/>
          <a:lstStyle/>
          <a:p>
            <a:endParaRPr lang="de-DE" dirty="0"/>
          </a:p>
        </p:txBody>
      </p:sp>
      <p:grpSp>
        <p:nvGrpSpPr>
          <p:cNvPr id="279" name="Gruppieren 278">
            <a:extLst>
              <a:ext uri="{FF2B5EF4-FFF2-40B4-BE49-F238E27FC236}">
                <a16:creationId xmlns:a16="http://schemas.microsoft.com/office/drawing/2014/main" id="{6FA40487-4E2A-8960-2D33-949A5A5A6002}"/>
              </a:ext>
            </a:extLst>
          </p:cNvPr>
          <p:cNvGrpSpPr/>
          <p:nvPr/>
        </p:nvGrpSpPr>
        <p:grpSpPr>
          <a:xfrm>
            <a:off x="1449716" y="5940303"/>
            <a:ext cx="9252385" cy="144000"/>
            <a:chOff x="1513392" y="5940303"/>
            <a:chExt cx="9252385" cy="144000"/>
          </a:xfrm>
        </p:grpSpPr>
        <p:sp>
          <p:nvSpPr>
            <p:cNvPr id="46" name="Oval 27">
              <a:extLst>
                <a:ext uri="{FF2B5EF4-FFF2-40B4-BE49-F238E27FC236}">
                  <a16:creationId xmlns:a16="http://schemas.microsoft.com/office/drawing/2014/main" id="{4B50CC7F-F01B-F4EE-57D2-244935E380B9}"/>
                </a:ext>
              </a:extLst>
            </p:cNvPr>
            <p:cNvSpPr/>
            <p:nvPr/>
          </p:nvSpPr>
          <p:spPr>
            <a:xfrm>
              <a:off x="1513392"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47" name="Oval 27">
              <a:extLst>
                <a:ext uri="{FF2B5EF4-FFF2-40B4-BE49-F238E27FC236}">
                  <a16:creationId xmlns:a16="http://schemas.microsoft.com/office/drawing/2014/main" id="{EBCB7FC5-1930-D089-7E65-D3431999C319}"/>
                </a:ext>
              </a:extLst>
            </p:cNvPr>
            <p:cNvSpPr/>
            <p:nvPr/>
          </p:nvSpPr>
          <p:spPr>
            <a:xfrm>
              <a:off x="2290463"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48" name="Oval 27">
              <a:extLst>
                <a:ext uri="{FF2B5EF4-FFF2-40B4-BE49-F238E27FC236}">
                  <a16:creationId xmlns:a16="http://schemas.microsoft.com/office/drawing/2014/main" id="{5A10296E-A734-FA6F-14E8-2795EE26282A}"/>
                </a:ext>
              </a:extLst>
            </p:cNvPr>
            <p:cNvSpPr/>
            <p:nvPr/>
          </p:nvSpPr>
          <p:spPr>
            <a:xfrm>
              <a:off x="3067534"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49" name="Oval 27">
              <a:extLst>
                <a:ext uri="{FF2B5EF4-FFF2-40B4-BE49-F238E27FC236}">
                  <a16:creationId xmlns:a16="http://schemas.microsoft.com/office/drawing/2014/main" id="{1FA5D547-B9A6-CBC0-9CD3-B15B4F8E816D}"/>
                </a:ext>
              </a:extLst>
            </p:cNvPr>
            <p:cNvSpPr/>
            <p:nvPr/>
          </p:nvSpPr>
          <p:spPr>
            <a:xfrm>
              <a:off x="4621676"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0" name="Oval 27">
              <a:extLst>
                <a:ext uri="{FF2B5EF4-FFF2-40B4-BE49-F238E27FC236}">
                  <a16:creationId xmlns:a16="http://schemas.microsoft.com/office/drawing/2014/main" id="{4B39C820-2DF2-FA8F-ECBF-AD6A19C5BFA4}"/>
                </a:ext>
              </a:extLst>
            </p:cNvPr>
            <p:cNvSpPr/>
            <p:nvPr/>
          </p:nvSpPr>
          <p:spPr>
            <a:xfrm>
              <a:off x="5398747"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1" name="Oval 27">
              <a:extLst>
                <a:ext uri="{FF2B5EF4-FFF2-40B4-BE49-F238E27FC236}">
                  <a16:creationId xmlns:a16="http://schemas.microsoft.com/office/drawing/2014/main" id="{7DDC1CC3-FDEA-1231-85A6-00D76649E39E}"/>
                </a:ext>
              </a:extLst>
            </p:cNvPr>
            <p:cNvSpPr/>
            <p:nvPr/>
          </p:nvSpPr>
          <p:spPr>
            <a:xfrm>
              <a:off x="3844605" y="5940303"/>
              <a:ext cx="144000" cy="144000"/>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6" name="Oval 27">
              <a:extLst>
                <a:ext uri="{FF2B5EF4-FFF2-40B4-BE49-F238E27FC236}">
                  <a16:creationId xmlns:a16="http://schemas.microsoft.com/office/drawing/2014/main" id="{B3A1223D-7003-73C5-A46C-7BF0A2A50F07}"/>
                </a:ext>
              </a:extLst>
            </p:cNvPr>
            <p:cNvSpPr/>
            <p:nvPr/>
          </p:nvSpPr>
          <p:spPr>
            <a:xfrm>
              <a:off x="6175818"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7" name="Oval 27">
              <a:extLst>
                <a:ext uri="{FF2B5EF4-FFF2-40B4-BE49-F238E27FC236}">
                  <a16:creationId xmlns:a16="http://schemas.microsoft.com/office/drawing/2014/main" id="{1B04E1E6-987C-5AD0-63FE-EE7CED0B7CB2}"/>
                </a:ext>
              </a:extLst>
            </p:cNvPr>
            <p:cNvSpPr/>
            <p:nvPr/>
          </p:nvSpPr>
          <p:spPr>
            <a:xfrm>
              <a:off x="6952889"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8" name="Oval 27">
              <a:extLst>
                <a:ext uri="{FF2B5EF4-FFF2-40B4-BE49-F238E27FC236}">
                  <a16:creationId xmlns:a16="http://schemas.microsoft.com/office/drawing/2014/main" id="{55EA9A41-9C8B-F569-72E5-409D07076FE7}"/>
                </a:ext>
              </a:extLst>
            </p:cNvPr>
            <p:cNvSpPr/>
            <p:nvPr/>
          </p:nvSpPr>
          <p:spPr>
            <a:xfrm>
              <a:off x="7729960"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59" name="Oval 27">
              <a:extLst>
                <a:ext uri="{FF2B5EF4-FFF2-40B4-BE49-F238E27FC236}">
                  <a16:creationId xmlns:a16="http://schemas.microsoft.com/office/drawing/2014/main" id="{4B006542-4526-A79C-7C19-059612A03E23}"/>
                </a:ext>
              </a:extLst>
            </p:cNvPr>
            <p:cNvSpPr/>
            <p:nvPr/>
          </p:nvSpPr>
          <p:spPr>
            <a:xfrm>
              <a:off x="9284102"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60" name="Oval 27">
              <a:extLst>
                <a:ext uri="{FF2B5EF4-FFF2-40B4-BE49-F238E27FC236}">
                  <a16:creationId xmlns:a16="http://schemas.microsoft.com/office/drawing/2014/main" id="{3BA90EBA-029E-0404-9B14-40D03A2B38FE}"/>
                </a:ext>
              </a:extLst>
            </p:cNvPr>
            <p:cNvSpPr/>
            <p:nvPr/>
          </p:nvSpPr>
          <p:spPr>
            <a:xfrm>
              <a:off x="10061173"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sp>
          <p:nvSpPr>
            <p:cNvPr id="61" name="Oval 27">
              <a:extLst>
                <a:ext uri="{FF2B5EF4-FFF2-40B4-BE49-F238E27FC236}">
                  <a16:creationId xmlns:a16="http://schemas.microsoft.com/office/drawing/2014/main" id="{AAF5C202-0558-7068-A683-36D6FE7685EB}"/>
                </a:ext>
              </a:extLst>
            </p:cNvPr>
            <p:cNvSpPr/>
            <p:nvPr/>
          </p:nvSpPr>
          <p:spPr>
            <a:xfrm>
              <a:off x="8507031" y="5940303"/>
              <a:ext cx="144000" cy="144000"/>
            </a:xfrm>
            <a:prstGeom prst="ellipse">
              <a:avLst/>
            </a:prstGeom>
            <a:solidFill>
              <a:srgbClr val="ECA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dirty="0">
                <a:solidFill>
                  <a:schemeClr val="bg1"/>
                </a:solidFill>
              </a:endParaRPr>
            </a:p>
          </p:txBody>
        </p:sp>
        <p:cxnSp>
          <p:nvCxnSpPr>
            <p:cNvPr id="63" name="Gerader Verbinder 62">
              <a:extLst>
                <a:ext uri="{FF2B5EF4-FFF2-40B4-BE49-F238E27FC236}">
                  <a16:creationId xmlns:a16="http://schemas.microsoft.com/office/drawing/2014/main" id="{56EC257A-684E-4E52-487B-4B0A4F833FE9}"/>
                </a:ext>
              </a:extLst>
            </p:cNvPr>
            <p:cNvCxnSpPr>
              <a:cxnSpLocks/>
            </p:cNvCxnSpPr>
            <p:nvPr/>
          </p:nvCxnSpPr>
          <p:spPr>
            <a:xfrm>
              <a:off x="1524002" y="6012303"/>
              <a:ext cx="4286864" cy="0"/>
            </a:xfrm>
            <a:prstGeom prst="line">
              <a:avLst/>
            </a:prstGeom>
            <a:ln w="9525">
              <a:solidFill>
                <a:srgbClr val="EE7F00"/>
              </a:solidFill>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A1924E42-F729-3868-87A6-343EAAD2D8DC}"/>
                </a:ext>
              </a:extLst>
            </p:cNvPr>
            <p:cNvCxnSpPr>
              <a:cxnSpLocks/>
            </p:cNvCxnSpPr>
            <p:nvPr/>
          </p:nvCxnSpPr>
          <p:spPr>
            <a:xfrm>
              <a:off x="5810866" y="6012303"/>
              <a:ext cx="4954911" cy="0"/>
            </a:xfrm>
            <a:prstGeom prst="line">
              <a:avLst/>
            </a:prstGeom>
            <a:ln w="9525">
              <a:solidFill>
                <a:srgbClr val="ECA95E"/>
              </a:solidFill>
            </a:ln>
          </p:spPr>
          <p:style>
            <a:lnRef idx="1">
              <a:schemeClr val="accent1"/>
            </a:lnRef>
            <a:fillRef idx="0">
              <a:schemeClr val="accent1"/>
            </a:fillRef>
            <a:effectRef idx="0">
              <a:schemeClr val="accent1"/>
            </a:effectRef>
            <a:fontRef idx="minor">
              <a:schemeClr val="tx1"/>
            </a:fontRef>
          </p:style>
        </p:cxnSp>
      </p:grpSp>
      <p:sp>
        <p:nvSpPr>
          <p:cNvPr id="66" name="object 35">
            <a:extLst>
              <a:ext uri="{FF2B5EF4-FFF2-40B4-BE49-F238E27FC236}">
                <a16:creationId xmlns:a16="http://schemas.microsoft.com/office/drawing/2014/main" id="{1E1E34BC-96C5-36A0-38E7-CAB586734563}"/>
              </a:ext>
            </a:extLst>
          </p:cNvPr>
          <p:cNvSpPr txBox="1">
            <a:spLocks/>
          </p:cNvSpPr>
          <p:nvPr/>
        </p:nvSpPr>
        <p:spPr>
          <a:xfrm>
            <a:off x="568470" y="5889193"/>
            <a:ext cx="598184"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600" dirty="0">
                <a:solidFill>
                  <a:srgbClr val="EE7F00"/>
                </a:solidFill>
                <a:latin typeface="Arial"/>
                <a:cs typeface="Arial"/>
              </a:rPr>
              <a:t>20XX</a:t>
            </a:r>
          </a:p>
        </p:txBody>
      </p:sp>
      <p:sp>
        <p:nvSpPr>
          <p:cNvPr id="67" name="object 35">
            <a:extLst>
              <a:ext uri="{FF2B5EF4-FFF2-40B4-BE49-F238E27FC236}">
                <a16:creationId xmlns:a16="http://schemas.microsoft.com/office/drawing/2014/main" id="{6D986414-B68C-9F57-301C-1D6D68F73EEB}"/>
              </a:ext>
            </a:extLst>
          </p:cNvPr>
          <p:cNvSpPr txBox="1">
            <a:spLocks/>
          </p:cNvSpPr>
          <p:nvPr/>
        </p:nvSpPr>
        <p:spPr>
          <a:xfrm>
            <a:off x="10880988" y="5889193"/>
            <a:ext cx="740428" cy="246221"/>
          </a:xfrm>
          <a:prstGeom prst="rect">
            <a:avLst/>
          </a:prstGeom>
          <a:noFill/>
          <a:ln>
            <a:noFill/>
          </a:ln>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ECA95E"/>
                </a:solidFill>
                <a:latin typeface="Arial"/>
                <a:cs typeface="Arial"/>
              </a:rPr>
              <a:t>20XX</a:t>
            </a:r>
          </a:p>
        </p:txBody>
      </p:sp>
      <p:sp>
        <p:nvSpPr>
          <p:cNvPr id="68" name="object 35">
            <a:extLst>
              <a:ext uri="{FF2B5EF4-FFF2-40B4-BE49-F238E27FC236}">
                <a16:creationId xmlns:a16="http://schemas.microsoft.com/office/drawing/2014/main" id="{6B4D4322-17E0-6317-BEE0-D863952D3C73}"/>
              </a:ext>
            </a:extLst>
          </p:cNvPr>
          <p:cNvSpPr txBox="1">
            <a:spLocks/>
          </p:cNvSpPr>
          <p:nvPr/>
        </p:nvSpPr>
        <p:spPr>
          <a:xfrm rot="16200000">
            <a:off x="-208419" y="3745161"/>
            <a:ext cx="1800000" cy="246221"/>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2699D1"/>
                </a:solidFill>
                <a:latin typeface="Arial"/>
                <a:cs typeface="Arial"/>
              </a:rPr>
              <a:t>Projekte</a:t>
            </a:r>
          </a:p>
        </p:txBody>
      </p:sp>
      <p:sp>
        <p:nvSpPr>
          <p:cNvPr id="69" name="object 35">
            <a:extLst>
              <a:ext uri="{FF2B5EF4-FFF2-40B4-BE49-F238E27FC236}">
                <a16:creationId xmlns:a16="http://schemas.microsoft.com/office/drawing/2014/main" id="{9FDBB07B-F5F4-13F1-E171-152FE56340D7}"/>
              </a:ext>
            </a:extLst>
          </p:cNvPr>
          <p:cNvSpPr txBox="1">
            <a:spLocks/>
          </p:cNvSpPr>
          <p:nvPr/>
        </p:nvSpPr>
        <p:spPr>
          <a:xfrm>
            <a:off x="955964" y="2139830"/>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1</a:t>
            </a:r>
          </a:p>
        </p:txBody>
      </p:sp>
      <p:grpSp>
        <p:nvGrpSpPr>
          <p:cNvPr id="143" name="Gruppieren 142">
            <a:extLst>
              <a:ext uri="{FF2B5EF4-FFF2-40B4-BE49-F238E27FC236}">
                <a16:creationId xmlns:a16="http://schemas.microsoft.com/office/drawing/2014/main" id="{D333C4F6-52DE-8311-7A06-B3AD3DC1714F}"/>
              </a:ext>
            </a:extLst>
          </p:cNvPr>
          <p:cNvGrpSpPr/>
          <p:nvPr/>
        </p:nvGrpSpPr>
        <p:grpSpPr>
          <a:xfrm>
            <a:off x="3238632" y="1870722"/>
            <a:ext cx="2300748" cy="736186"/>
            <a:chOff x="3610647" y="1972502"/>
            <a:chExt cx="2300748" cy="736186"/>
          </a:xfrm>
        </p:grpSpPr>
        <p:sp>
          <p:nvSpPr>
            <p:cNvPr id="30" name="object 35">
              <a:extLst>
                <a:ext uri="{FF2B5EF4-FFF2-40B4-BE49-F238E27FC236}">
                  <a16:creationId xmlns:a16="http://schemas.microsoft.com/office/drawing/2014/main" id="{7DE755B9-1E4F-F37D-22C0-FCEF46A6BCCD}"/>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31" name="object 36">
              <a:extLst>
                <a:ext uri="{FF2B5EF4-FFF2-40B4-BE49-F238E27FC236}">
                  <a16:creationId xmlns:a16="http://schemas.microsoft.com/office/drawing/2014/main" id="{9EF4B22B-0684-935F-5D2E-F8B21618B71F}"/>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73" name="Rechteck 72">
              <a:extLst>
                <a:ext uri="{FF2B5EF4-FFF2-40B4-BE49-F238E27FC236}">
                  <a16:creationId xmlns:a16="http://schemas.microsoft.com/office/drawing/2014/main" id="{F2011912-7BEE-666F-F582-1E600BBD534D}"/>
                </a:ext>
              </a:extLst>
            </p:cNvPr>
            <p:cNvSpPr/>
            <p:nvPr/>
          </p:nvSpPr>
          <p:spPr>
            <a:xfrm>
              <a:off x="3610647" y="2564688"/>
              <a:ext cx="2300748" cy="144000"/>
            </a:xfrm>
            <a:prstGeom prst="rect">
              <a:avLst/>
            </a:prstGeom>
            <a:solidFill>
              <a:srgbClr val="BFE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79" name="object 35">
            <a:extLst>
              <a:ext uri="{FF2B5EF4-FFF2-40B4-BE49-F238E27FC236}">
                <a16:creationId xmlns:a16="http://schemas.microsoft.com/office/drawing/2014/main" id="{9011F0CF-3DDD-A539-E030-B4B08A2E3365}"/>
              </a:ext>
            </a:extLst>
          </p:cNvPr>
          <p:cNvSpPr txBox="1">
            <a:spLocks/>
          </p:cNvSpPr>
          <p:nvPr/>
        </p:nvSpPr>
        <p:spPr>
          <a:xfrm>
            <a:off x="955964" y="3098553"/>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2</a:t>
            </a:r>
          </a:p>
        </p:txBody>
      </p:sp>
      <p:sp>
        <p:nvSpPr>
          <p:cNvPr id="80" name="object 35">
            <a:extLst>
              <a:ext uri="{FF2B5EF4-FFF2-40B4-BE49-F238E27FC236}">
                <a16:creationId xmlns:a16="http://schemas.microsoft.com/office/drawing/2014/main" id="{828C134C-D7AD-20C1-7B02-E6C0A07ED9F2}"/>
              </a:ext>
            </a:extLst>
          </p:cNvPr>
          <p:cNvSpPr txBox="1">
            <a:spLocks/>
          </p:cNvSpPr>
          <p:nvPr/>
        </p:nvSpPr>
        <p:spPr>
          <a:xfrm>
            <a:off x="955964" y="5015999"/>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4</a:t>
            </a:r>
          </a:p>
        </p:txBody>
      </p:sp>
      <p:sp>
        <p:nvSpPr>
          <p:cNvPr id="91" name="object 35">
            <a:extLst>
              <a:ext uri="{FF2B5EF4-FFF2-40B4-BE49-F238E27FC236}">
                <a16:creationId xmlns:a16="http://schemas.microsoft.com/office/drawing/2014/main" id="{314ECF5E-7076-0C3D-19C2-845545F5E533}"/>
              </a:ext>
            </a:extLst>
          </p:cNvPr>
          <p:cNvSpPr txBox="1">
            <a:spLocks/>
          </p:cNvSpPr>
          <p:nvPr/>
        </p:nvSpPr>
        <p:spPr>
          <a:xfrm>
            <a:off x="1222624"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JAN</a:t>
            </a:r>
          </a:p>
        </p:txBody>
      </p:sp>
      <p:sp>
        <p:nvSpPr>
          <p:cNvPr id="92" name="object 35">
            <a:extLst>
              <a:ext uri="{FF2B5EF4-FFF2-40B4-BE49-F238E27FC236}">
                <a16:creationId xmlns:a16="http://schemas.microsoft.com/office/drawing/2014/main" id="{C0475F22-2534-A883-BC0E-205A15A989F0}"/>
              </a:ext>
            </a:extLst>
          </p:cNvPr>
          <p:cNvSpPr txBox="1">
            <a:spLocks/>
          </p:cNvSpPr>
          <p:nvPr/>
        </p:nvSpPr>
        <p:spPr>
          <a:xfrm>
            <a:off x="1999695"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FEB</a:t>
            </a:r>
          </a:p>
        </p:txBody>
      </p:sp>
      <p:sp>
        <p:nvSpPr>
          <p:cNvPr id="93" name="object 35">
            <a:extLst>
              <a:ext uri="{FF2B5EF4-FFF2-40B4-BE49-F238E27FC236}">
                <a16:creationId xmlns:a16="http://schemas.microsoft.com/office/drawing/2014/main" id="{A7F2A77A-8B68-4486-A8A8-112415E8665B}"/>
              </a:ext>
            </a:extLst>
          </p:cNvPr>
          <p:cNvSpPr txBox="1">
            <a:spLocks/>
          </p:cNvSpPr>
          <p:nvPr/>
        </p:nvSpPr>
        <p:spPr>
          <a:xfrm>
            <a:off x="2776766"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MÄR</a:t>
            </a:r>
          </a:p>
        </p:txBody>
      </p:sp>
      <p:sp>
        <p:nvSpPr>
          <p:cNvPr id="94" name="object 35">
            <a:extLst>
              <a:ext uri="{FF2B5EF4-FFF2-40B4-BE49-F238E27FC236}">
                <a16:creationId xmlns:a16="http://schemas.microsoft.com/office/drawing/2014/main" id="{F97C0647-5081-E786-9E8A-27DD58E0C307}"/>
              </a:ext>
            </a:extLst>
          </p:cNvPr>
          <p:cNvSpPr txBox="1">
            <a:spLocks/>
          </p:cNvSpPr>
          <p:nvPr/>
        </p:nvSpPr>
        <p:spPr>
          <a:xfrm>
            <a:off x="3553837"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APR</a:t>
            </a:r>
          </a:p>
        </p:txBody>
      </p:sp>
      <p:sp>
        <p:nvSpPr>
          <p:cNvPr id="95" name="object 35">
            <a:extLst>
              <a:ext uri="{FF2B5EF4-FFF2-40B4-BE49-F238E27FC236}">
                <a16:creationId xmlns:a16="http://schemas.microsoft.com/office/drawing/2014/main" id="{516B4025-B189-972B-B849-0B411FC43A17}"/>
              </a:ext>
            </a:extLst>
          </p:cNvPr>
          <p:cNvSpPr txBox="1">
            <a:spLocks/>
          </p:cNvSpPr>
          <p:nvPr/>
        </p:nvSpPr>
        <p:spPr>
          <a:xfrm>
            <a:off x="4330908"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MAI</a:t>
            </a:r>
          </a:p>
        </p:txBody>
      </p:sp>
      <p:sp>
        <p:nvSpPr>
          <p:cNvPr id="96" name="object 35">
            <a:extLst>
              <a:ext uri="{FF2B5EF4-FFF2-40B4-BE49-F238E27FC236}">
                <a16:creationId xmlns:a16="http://schemas.microsoft.com/office/drawing/2014/main" id="{E57D9A42-1934-E373-961C-FDED73A37EC8}"/>
              </a:ext>
            </a:extLst>
          </p:cNvPr>
          <p:cNvSpPr txBox="1">
            <a:spLocks/>
          </p:cNvSpPr>
          <p:nvPr/>
        </p:nvSpPr>
        <p:spPr>
          <a:xfrm>
            <a:off x="5107979" y="6131947"/>
            <a:ext cx="598184"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JUN</a:t>
            </a:r>
          </a:p>
        </p:txBody>
      </p:sp>
      <p:sp>
        <p:nvSpPr>
          <p:cNvPr id="97" name="object 35">
            <a:extLst>
              <a:ext uri="{FF2B5EF4-FFF2-40B4-BE49-F238E27FC236}">
                <a16:creationId xmlns:a16="http://schemas.microsoft.com/office/drawing/2014/main" id="{62536286-7332-993A-FDFA-FF69768E8BE7}"/>
              </a:ext>
            </a:extLst>
          </p:cNvPr>
          <p:cNvSpPr txBox="1">
            <a:spLocks/>
          </p:cNvSpPr>
          <p:nvPr/>
        </p:nvSpPr>
        <p:spPr>
          <a:xfrm>
            <a:off x="5885050"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JUL</a:t>
            </a:r>
          </a:p>
        </p:txBody>
      </p:sp>
      <p:sp>
        <p:nvSpPr>
          <p:cNvPr id="98" name="object 35">
            <a:extLst>
              <a:ext uri="{FF2B5EF4-FFF2-40B4-BE49-F238E27FC236}">
                <a16:creationId xmlns:a16="http://schemas.microsoft.com/office/drawing/2014/main" id="{662B5178-C3A9-8251-66DE-171AA3401AB0}"/>
              </a:ext>
            </a:extLst>
          </p:cNvPr>
          <p:cNvSpPr txBox="1">
            <a:spLocks/>
          </p:cNvSpPr>
          <p:nvPr/>
        </p:nvSpPr>
        <p:spPr>
          <a:xfrm>
            <a:off x="6662121"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AUG</a:t>
            </a:r>
          </a:p>
        </p:txBody>
      </p:sp>
      <p:sp>
        <p:nvSpPr>
          <p:cNvPr id="99" name="object 35">
            <a:extLst>
              <a:ext uri="{FF2B5EF4-FFF2-40B4-BE49-F238E27FC236}">
                <a16:creationId xmlns:a16="http://schemas.microsoft.com/office/drawing/2014/main" id="{8AFCFB7A-3986-8E55-45E5-3DB08C373F3F}"/>
              </a:ext>
            </a:extLst>
          </p:cNvPr>
          <p:cNvSpPr txBox="1">
            <a:spLocks/>
          </p:cNvSpPr>
          <p:nvPr/>
        </p:nvSpPr>
        <p:spPr>
          <a:xfrm>
            <a:off x="7439192"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SEP</a:t>
            </a:r>
          </a:p>
        </p:txBody>
      </p:sp>
      <p:sp>
        <p:nvSpPr>
          <p:cNvPr id="100" name="object 35">
            <a:extLst>
              <a:ext uri="{FF2B5EF4-FFF2-40B4-BE49-F238E27FC236}">
                <a16:creationId xmlns:a16="http://schemas.microsoft.com/office/drawing/2014/main" id="{88C913EB-AA4A-53DC-A5CB-67C1F62003BB}"/>
              </a:ext>
            </a:extLst>
          </p:cNvPr>
          <p:cNvSpPr txBox="1">
            <a:spLocks/>
          </p:cNvSpPr>
          <p:nvPr/>
        </p:nvSpPr>
        <p:spPr>
          <a:xfrm>
            <a:off x="8216263"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OKT</a:t>
            </a:r>
          </a:p>
        </p:txBody>
      </p:sp>
      <p:sp>
        <p:nvSpPr>
          <p:cNvPr id="101" name="object 35">
            <a:extLst>
              <a:ext uri="{FF2B5EF4-FFF2-40B4-BE49-F238E27FC236}">
                <a16:creationId xmlns:a16="http://schemas.microsoft.com/office/drawing/2014/main" id="{F3DD3409-8C3C-4D7D-317C-6ACF04AB865B}"/>
              </a:ext>
            </a:extLst>
          </p:cNvPr>
          <p:cNvSpPr txBox="1">
            <a:spLocks/>
          </p:cNvSpPr>
          <p:nvPr/>
        </p:nvSpPr>
        <p:spPr>
          <a:xfrm>
            <a:off x="8993334"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NOV</a:t>
            </a:r>
          </a:p>
        </p:txBody>
      </p:sp>
      <p:sp>
        <p:nvSpPr>
          <p:cNvPr id="102" name="object 35">
            <a:extLst>
              <a:ext uri="{FF2B5EF4-FFF2-40B4-BE49-F238E27FC236}">
                <a16:creationId xmlns:a16="http://schemas.microsoft.com/office/drawing/2014/main" id="{94052F68-D27C-4DC8-5028-CD5AB1FDCA71}"/>
              </a:ext>
            </a:extLst>
          </p:cNvPr>
          <p:cNvSpPr txBox="1">
            <a:spLocks/>
          </p:cNvSpPr>
          <p:nvPr/>
        </p:nvSpPr>
        <p:spPr>
          <a:xfrm>
            <a:off x="9770405" y="6131947"/>
            <a:ext cx="598184" cy="215444"/>
          </a:xfrm>
          <a:prstGeom prst="rect">
            <a:avLst/>
          </a:prstGeom>
          <a:noFill/>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A0A0A3"/>
                </a:solidFill>
                <a:latin typeface="Arial"/>
                <a:cs typeface="Arial"/>
              </a:rPr>
              <a:t>DEZ</a:t>
            </a:r>
          </a:p>
        </p:txBody>
      </p:sp>
      <p:sp>
        <p:nvSpPr>
          <p:cNvPr id="104" name="object 35">
            <a:extLst>
              <a:ext uri="{FF2B5EF4-FFF2-40B4-BE49-F238E27FC236}">
                <a16:creationId xmlns:a16="http://schemas.microsoft.com/office/drawing/2014/main" id="{B163C101-F21E-9950-7E97-E573DFE14DDD}"/>
              </a:ext>
            </a:extLst>
          </p:cNvPr>
          <p:cNvSpPr txBox="1">
            <a:spLocks/>
          </p:cNvSpPr>
          <p:nvPr/>
        </p:nvSpPr>
        <p:spPr>
          <a:xfrm>
            <a:off x="955964" y="4057276"/>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3</a:t>
            </a:r>
          </a:p>
        </p:txBody>
      </p:sp>
      <p:graphicFrame>
        <p:nvGraphicFramePr>
          <p:cNvPr id="106" name="Diagrammplatzhalter 3">
            <a:extLst>
              <a:ext uri="{FF2B5EF4-FFF2-40B4-BE49-F238E27FC236}">
                <a16:creationId xmlns:a16="http://schemas.microsoft.com/office/drawing/2014/main" id="{FD99663F-91E5-0C62-05ED-512945A992EC}"/>
              </a:ext>
            </a:extLst>
          </p:cNvPr>
          <p:cNvGraphicFramePr>
            <a:graphicFrameLocks/>
          </p:cNvGraphicFramePr>
          <p:nvPr>
            <p:extLst>
              <p:ext uri="{D42A27DB-BD31-4B8C-83A1-F6EECF244321}">
                <p14:modId xmlns:p14="http://schemas.microsoft.com/office/powerpoint/2010/main" val="514501606"/>
              </p:ext>
            </p:extLst>
          </p:nvPr>
        </p:nvGraphicFramePr>
        <p:xfrm>
          <a:off x="-1696404" y="3212393"/>
          <a:ext cx="1680860" cy="1475798"/>
        </p:xfrm>
        <a:graphic>
          <a:graphicData uri="http://schemas.openxmlformats.org/drawingml/2006/chart">
            <c:chart xmlns:c="http://schemas.openxmlformats.org/drawingml/2006/chart" xmlns:r="http://schemas.openxmlformats.org/officeDocument/2006/relationships" r:id="rId3"/>
          </a:graphicData>
        </a:graphic>
      </p:graphicFrame>
      <p:cxnSp>
        <p:nvCxnSpPr>
          <p:cNvPr id="132" name="Gerader Verbinder 131">
            <a:extLst>
              <a:ext uri="{FF2B5EF4-FFF2-40B4-BE49-F238E27FC236}">
                <a16:creationId xmlns:a16="http://schemas.microsoft.com/office/drawing/2014/main" id="{18FC5FAE-8B91-D863-89D7-CFAFDAF19AD6}"/>
              </a:ext>
            </a:extLst>
          </p:cNvPr>
          <p:cNvCxnSpPr>
            <a:cxnSpLocks/>
          </p:cNvCxnSpPr>
          <p:nvPr/>
        </p:nvCxnSpPr>
        <p:spPr>
          <a:xfrm flipH="1">
            <a:off x="1341863" y="2767309"/>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grpSp>
        <p:nvGrpSpPr>
          <p:cNvPr id="152" name="Gruppieren 151">
            <a:extLst>
              <a:ext uri="{FF2B5EF4-FFF2-40B4-BE49-F238E27FC236}">
                <a16:creationId xmlns:a16="http://schemas.microsoft.com/office/drawing/2014/main" id="{3F13EB6B-E5B1-C466-A5C7-31664057BB0A}"/>
              </a:ext>
            </a:extLst>
          </p:cNvPr>
          <p:cNvGrpSpPr/>
          <p:nvPr/>
        </p:nvGrpSpPr>
        <p:grpSpPr>
          <a:xfrm>
            <a:off x="8464356" y="1870722"/>
            <a:ext cx="2167808" cy="736186"/>
            <a:chOff x="3610647" y="1972502"/>
            <a:chExt cx="2167808" cy="736186"/>
          </a:xfrm>
        </p:grpSpPr>
        <p:sp>
          <p:nvSpPr>
            <p:cNvPr id="153" name="object 35">
              <a:extLst>
                <a:ext uri="{FF2B5EF4-FFF2-40B4-BE49-F238E27FC236}">
                  <a16:creationId xmlns:a16="http://schemas.microsoft.com/office/drawing/2014/main" id="{90C3EEB3-7CD4-392E-37F8-E013887A01D2}"/>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154" name="object 36">
              <a:extLst>
                <a:ext uri="{FF2B5EF4-FFF2-40B4-BE49-F238E27FC236}">
                  <a16:creationId xmlns:a16="http://schemas.microsoft.com/office/drawing/2014/main" id="{4068462F-76A5-1F41-F61A-A7979AD72D34}"/>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155" name="Rechteck 154">
              <a:extLst>
                <a:ext uri="{FF2B5EF4-FFF2-40B4-BE49-F238E27FC236}">
                  <a16:creationId xmlns:a16="http://schemas.microsoft.com/office/drawing/2014/main" id="{D8FA47B1-50A1-00E3-A5F3-24880254F633}"/>
                </a:ext>
              </a:extLst>
            </p:cNvPr>
            <p:cNvSpPr/>
            <p:nvPr/>
          </p:nvSpPr>
          <p:spPr>
            <a:xfrm>
              <a:off x="3610647" y="2564688"/>
              <a:ext cx="2167808" cy="144000"/>
            </a:xfrm>
            <a:prstGeom prst="rect">
              <a:avLst/>
            </a:prstGeom>
            <a:solidFill>
              <a:srgbClr val="BFE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0" name="Gruppieren 159">
            <a:extLst>
              <a:ext uri="{FF2B5EF4-FFF2-40B4-BE49-F238E27FC236}">
                <a16:creationId xmlns:a16="http://schemas.microsoft.com/office/drawing/2014/main" id="{90AF7ECD-9E29-0A58-2F50-8122A239C77E}"/>
              </a:ext>
            </a:extLst>
          </p:cNvPr>
          <p:cNvGrpSpPr/>
          <p:nvPr/>
        </p:nvGrpSpPr>
        <p:grpSpPr>
          <a:xfrm>
            <a:off x="6283802" y="1870722"/>
            <a:ext cx="1800000" cy="736186"/>
            <a:chOff x="3610647" y="1972502"/>
            <a:chExt cx="1800000" cy="736186"/>
          </a:xfrm>
        </p:grpSpPr>
        <p:sp>
          <p:nvSpPr>
            <p:cNvPr id="161" name="object 35">
              <a:extLst>
                <a:ext uri="{FF2B5EF4-FFF2-40B4-BE49-F238E27FC236}">
                  <a16:creationId xmlns:a16="http://schemas.microsoft.com/office/drawing/2014/main" id="{173807F0-FF72-1B26-F49E-74AA47E792FC}"/>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162" name="object 36">
              <a:extLst>
                <a:ext uri="{FF2B5EF4-FFF2-40B4-BE49-F238E27FC236}">
                  <a16:creationId xmlns:a16="http://schemas.microsoft.com/office/drawing/2014/main" id="{6C8A42DF-F8A3-C6E3-3EDE-7800765D9A8E}"/>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163" name="Rechteck 162">
              <a:extLst>
                <a:ext uri="{FF2B5EF4-FFF2-40B4-BE49-F238E27FC236}">
                  <a16:creationId xmlns:a16="http://schemas.microsoft.com/office/drawing/2014/main" id="{6BD7BBE5-CC22-1DC3-2556-238B88CFD459}"/>
                </a:ext>
              </a:extLst>
            </p:cNvPr>
            <p:cNvSpPr/>
            <p:nvPr/>
          </p:nvSpPr>
          <p:spPr>
            <a:xfrm>
              <a:off x="3610647" y="2564688"/>
              <a:ext cx="1734759" cy="144000"/>
            </a:xfrm>
            <a:prstGeom prst="rect">
              <a:avLst/>
            </a:prstGeom>
            <a:solidFill>
              <a:srgbClr val="BFE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64" name="Gruppieren 163">
            <a:extLst>
              <a:ext uri="{FF2B5EF4-FFF2-40B4-BE49-F238E27FC236}">
                <a16:creationId xmlns:a16="http://schemas.microsoft.com/office/drawing/2014/main" id="{2B6E997C-FCB9-0CEE-7CA7-2D146430D735}"/>
              </a:ext>
            </a:extLst>
          </p:cNvPr>
          <p:cNvGrpSpPr/>
          <p:nvPr/>
        </p:nvGrpSpPr>
        <p:grpSpPr>
          <a:xfrm>
            <a:off x="2216262" y="2821493"/>
            <a:ext cx="2300748" cy="736186"/>
            <a:chOff x="3610647" y="1972502"/>
            <a:chExt cx="2300748" cy="736186"/>
          </a:xfrm>
        </p:grpSpPr>
        <p:sp>
          <p:nvSpPr>
            <p:cNvPr id="165" name="object 35">
              <a:extLst>
                <a:ext uri="{FF2B5EF4-FFF2-40B4-BE49-F238E27FC236}">
                  <a16:creationId xmlns:a16="http://schemas.microsoft.com/office/drawing/2014/main" id="{D19056C4-2AC2-3434-CCA7-F8727655D0D5}"/>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166" name="object 36">
              <a:extLst>
                <a:ext uri="{FF2B5EF4-FFF2-40B4-BE49-F238E27FC236}">
                  <a16:creationId xmlns:a16="http://schemas.microsoft.com/office/drawing/2014/main" id="{FCDD871E-8495-B8CA-D9D9-140EC363BD90}"/>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167" name="Rechteck 166">
              <a:extLst>
                <a:ext uri="{FF2B5EF4-FFF2-40B4-BE49-F238E27FC236}">
                  <a16:creationId xmlns:a16="http://schemas.microsoft.com/office/drawing/2014/main" id="{E24AE18A-B048-D8F9-ECD4-9782C00A23C3}"/>
                </a:ext>
              </a:extLst>
            </p:cNvPr>
            <p:cNvSpPr/>
            <p:nvPr/>
          </p:nvSpPr>
          <p:spPr>
            <a:xfrm>
              <a:off x="3610647" y="2564688"/>
              <a:ext cx="2300748" cy="144000"/>
            </a:xfrm>
            <a:prstGeom prst="rect">
              <a:avLst/>
            </a:prstGeom>
            <a:solidFill>
              <a:srgbClr val="73C4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8" name="Gruppieren 167">
            <a:extLst>
              <a:ext uri="{FF2B5EF4-FFF2-40B4-BE49-F238E27FC236}">
                <a16:creationId xmlns:a16="http://schemas.microsoft.com/office/drawing/2014/main" id="{91FDE489-5F71-02F3-C0A1-BE33C692824A}"/>
              </a:ext>
            </a:extLst>
          </p:cNvPr>
          <p:cNvGrpSpPr/>
          <p:nvPr/>
        </p:nvGrpSpPr>
        <p:grpSpPr>
          <a:xfrm>
            <a:off x="5335859" y="2821493"/>
            <a:ext cx="2300748" cy="736186"/>
            <a:chOff x="3610647" y="1972502"/>
            <a:chExt cx="2300748" cy="736186"/>
          </a:xfrm>
        </p:grpSpPr>
        <p:sp>
          <p:nvSpPr>
            <p:cNvPr id="169" name="object 35">
              <a:extLst>
                <a:ext uri="{FF2B5EF4-FFF2-40B4-BE49-F238E27FC236}">
                  <a16:creationId xmlns:a16="http://schemas.microsoft.com/office/drawing/2014/main" id="{6FC998D3-0E51-D9FD-FDBA-A1A0E96267FA}"/>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170" name="object 36">
              <a:extLst>
                <a:ext uri="{FF2B5EF4-FFF2-40B4-BE49-F238E27FC236}">
                  <a16:creationId xmlns:a16="http://schemas.microsoft.com/office/drawing/2014/main" id="{D10D4243-79A2-72CF-4D54-5E8DE730F445}"/>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171" name="Rechteck 170">
              <a:extLst>
                <a:ext uri="{FF2B5EF4-FFF2-40B4-BE49-F238E27FC236}">
                  <a16:creationId xmlns:a16="http://schemas.microsoft.com/office/drawing/2014/main" id="{75DAB935-FF4B-48E6-915B-F12E168C0C74}"/>
                </a:ext>
              </a:extLst>
            </p:cNvPr>
            <p:cNvSpPr/>
            <p:nvPr/>
          </p:nvSpPr>
          <p:spPr>
            <a:xfrm>
              <a:off x="3610647" y="2564688"/>
              <a:ext cx="2300748" cy="144000"/>
            </a:xfrm>
            <a:prstGeom prst="rect">
              <a:avLst/>
            </a:prstGeom>
            <a:solidFill>
              <a:srgbClr val="73C4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103" name="object 35">
            <a:extLst>
              <a:ext uri="{FF2B5EF4-FFF2-40B4-BE49-F238E27FC236}">
                <a16:creationId xmlns:a16="http://schemas.microsoft.com/office/drawing/2014/main" id="{7EF81CA8-355A-7E6A-E6A7-4B1265CBA150}"/>
              </a:ext>
            </a:extLst>
          </p:cNvPr>
          <p:cNvSpPr txBox="1">
            <a:spLocks/>
          </p:cNvSpPr>
          <p:nvPr/>
        </p:nvSpPr>
        <p:spPr>
          <a:xfrm>
            <a:off x="1762051" y="1424866"/>
            <a:ext cx="1655296" cy="255333"/>
          </a:xfrm>
          <a:prstGeom prst="rect">
            <a:avLst/>
          </a:prstGeom>
          <a:ln>
            <a:noFill/>
          </a:ln>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2699D1"/>
                </a:solidFill>
                <a:latin typeface="Arial"/>
                <a:cs typeface="Arial"/>
              </a:rPr>
              <a:t>Q1</a:t>
            </a:r>
          </a:p>
        </p:txBody>
      </p:sp>
      <p:sp>
        <p:nvSpPr>
          <p:cNvPr id="71" name="object 35">
            <a:extLst>
              <a:ext uri="{FF2B5EF4-FFF2-40B4-BE49-F238E27FC236}">
                <a16:creationId xmlns:a16="http://schemas.microsoft.com/office/drawing/2014/main" id="{507F651A-C191-C194-4B1B-00FC9B4FD88C}"/>
              </a:ext>
            </a:extLst>
          </p:cNvPr>
          <p:cNvSpPr txBox="1">
            <a:spLocks/>
          </p:cNvSpPr>
          <p:nvPr/>
        </p:nvSpPr>
        <p:spPr>
          <a:xfrm>
            <a:off x="3760001" y="1433978"/>
            <a:ext cx="2300748" cy="246221"/>
          </a:xfrm>
          <a:prstGeom prst="rect">
            <a:avLst/>
          </a:prstGeom>
          <a:ln>
            <a:noFill/>
          </a:ln>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2699D1"/>
                </a:solidFill>
                <a:latin typeface="Arial"/>
                <a:cs typeface="Arial"/>
              </a:rPr>
              <a:t>Q2</a:t>
            </a:r>
          </a:p>
        </p:txBody>
      </p:sp>
      <p:sp>
        <p:nvSpPr>
          <p:cNvPr id="72" name="object 35">
            <a:extLst>
              <a:ext uri="{FF2B5EF4-FFF2-40B4-BE49-F238E27FC236}">
                <a16:creationId xmlns:a16="http://schemas.microsoft.com/office/drawing/2014/main" id="{43057357-EF0C-FA65-6F6C-28F0A247BEF4}"/>
              </a:ext>
            </a:extLst>
          </p:cNvPr>
          <p:cNvSpPr txBox="1">
            <a:spLocks/>
          </p:cNvSpPr>
          <p:nvPr/>
        </p:nvSpPr>
        <p:spPr>
          <a:xfrm>
            <a:off x="6101678" y="1433978"/>
            <a:ext cx="2300748" cy="246221"/>
          </a:xfrm>
          <a:prstGeom prst="rect">
            <a:avLst/>
          </a:prstGeom>
          <a:ln>
            <a:noFill/>
          </a:ln>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2699D1"/>
                </a:solidFill>
                <a:latin typeface="Arial"/>
                <a:cs typeface="Arial"/>
              </a:rPr>
              <a:t>Q3</a:t>
            </a:r>
          </a:p>
        </p:txBody>
      </p:sp>
      <p:sp>
        <p:nvSpPr>
          <p:cNvPr id="70" name="object 35">
            <a:extLst>
              <a:ext uri="{FF2B5EF4-FFF2-40B4-BE49-F238E27FC236}">
                <a16:creationId xmlns:a16="http://schemas.microsoft.com/office/drawing/2014/main" id="{BB3EFDB4-CF74-64A2-BC9A-DE42C0365241}"/>
              </a:ext>
            </a:extLst>
          </p:cNvPr>
          <p:cNvSpPr txBox="1">
            <a:spLocks/>
          </p:cNvSpPr>
          <p:nvPr/>
        </p:nvSpPr>
        <p:spPr>
          <a:xfrm>
            <a:off x="8443355" y="1433978"/>
            <a:ext cx="2300748" cy="246221"/>
          </a:xfrm>
          <a:prstGeom prst="rect">
            <a:avLst/>
          </a:prstGeom>
          <a:ln>
            <a:noFill/>
          </a:ln>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600" dirty="0">
                <a:solidFill>
                  <a:srgbClr val="2699D1"/>
                </a:solidFill>
                <a:latin typeface="Arial"/>
                <a:cs typeface="Arial"/>
              </a:rPr>
              <a:t>Q4</a:t>
            </a:r>
          </a:p>
        </p:txBody>
      </p:sp>
      <p:cxnSp>
        <p:nvCxnSpPr>
          <p:cNvPr id="202" name="Gerader Verbinder 201">
            <a:extLst>
              <a:ext uri="{FF2B5EF4-FFF2-40B4-BE49-F238E27FC236}">
                <a16:creationId xmlns:a16="http://schemas.microsoft.com/office/drawing/2014/main" id="{89680A33-B42B-5C87-082A-993C12022DD8}"/>
              </a:ext>
            </a:extLst>
          </p:cNvPr>
          <p:cNvCxnSpPr>
            <a:cxnSpLocks/>
          </p:cNvCxnSpPr>
          <p:nvPr/>
        </p:nvCxnSpPr>
        <p:spPr>
          <a:xfrm flipH="1">
            <a:off x="1341863" y="3715285"/>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56CFCB88-0792-03B3-091A-3560EC6F6E68}"/>
              </a:ext>
            </a:extLst>
          </p:cNvPr>
          <p:cNvCxnSpPr>
            <a:cxnSpLocks/>
          </p:cNvCxnSpPr>
          <p:nvPr/>
        </p:nvCxnSpPr>
        <p:spPr>
          <a:xfrm flipH="1">
            <a:off x="1341863" y="4654935"/>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FC4DE8BE-8B57-7EF3-5669-4376F9B19E01}"/>
              </a:ext>
            </a:extLst>
          </p:cNvPr>
          <p:cNvCxnSpPr>
            <a:cxnSpLocks/>
          </p:cNvCxnSpPr>
          <p:nvPr/>
        </p:nvCxnSpPr>
        <p:spPr>
          <a:xfrm flipH="1">
            <a:off x="1341863" y="5598749"/>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grpSp>
        <p:nvGrpSpPr>
          <p:cNvPr id="205" name="Gruppieren 204">
            <a:extLst>
              <a:ext uri="{FF2B5EF4-FFF2-40B4-BE49-F238E27FC236}">
                <a16:creationId xmlns:a16="http://schemas.microsoft.com/office/drawing/2014/main" id="{FB5A2FD6-60EE-A335-2A4A-8B6A96CC232A}"/>
              </a:ext>
            </a:extLst>
          </p:cNvPr>
          <p:cNvGrpSpPr/>
          <p:nvPr/>
        </p:nvGrpSpPr>
        <p:grpSpPr>
          <a:xfrm>
            <a:off x="2957023" y="3754750"/>
            <a:ext cx="4127460" cy="736186"/>
            <a:chOff x="3610647" y="1972502"/>
            <a:chExt cx="4127460" cy="736186"/>
          </a:xfrm>
        </p:grpSpPr>
        <p:sp>
          <p:nvSpPr>
            <p:cNvPr id="206" name="object 35">
              <a:extLst>
                <a:ext uri="{FF2B5EF4-FFF2-40B4-BE49-F238E27FC236}">
                  <a16:creationId xmlns:a16="http://schemas.microsoft.com/office/drawing/2014/main" id="{B12496FC-6BC5-BFF7-183B-5ADAD3CBF29B}"/>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207" name="object 36">
              <a:extLst>
                <a:ext uri="{FF2B5EF4-FFF2-40B4-BE49-F238E27FC236}">
                  <a16:creationId xmlns:a16="http://schemas.microsoft.com/office/drawing/2014/main" id="{B064524E-2D51-B4B3-4E86-4E84D56E7230}"/>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208" name="Rechteck 207">
              <a:extLst>
                <a:ext uri="{FF2B5EF4-FFF2-40B4-BE49-F238E27FC236}">
                  <a16:creationId xmlns:a16="http://schemas.microsoft.com/office/drawing/2014/main" id="{13018E0B-8C27-E6C5-D4E4-FB1712B3660B}"/>
                </a:ext>
              </a:extLst>
            </p:cNvPr>
            <p:cNvSpPr/>
            <p:nvPr/>
          </p:nvSpPr>
          <p:spPr>
            <a:xfrm>
              <a:off x="3610647" y="2564688"/>
              <a:ext cx="4127460" cy="144000"/>
            </a:xfrm>
            <a:prstGeom prst="rect">
              <a:avLst/>
            </a:prstGeom>
            <a:solidFill>
              <a:srgbClr val="2699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210" name="Gruppieren 209">
            <a:extLst>
              <a:ext uri="{FF2B5EF4-FFF2-40B4-BE49-F238E27FC236}">
                <a16:creationId xmlns:a16="http://schemas.microsoft.com/office/drawing/2014/main" id="{BF7E91D0-19E1-860C-4774-A1AC9D6989F3}"/>
              </a:ext>
            </a:extLst>
          </p:cNvPr>
          <p:cNvGrpSpPr/>
          <p:nvPr/>
        </p:nvGrpSpPr>
        <p:grpSpPr>
          <a:xfrm>
            <a:off x="4630000" y="4708604"/>
            <a:ext cx="3760774" cy="736186"/>
            <a:chOff x="3610647" y="1972502"/>
            <a:chExt cx="3760774" cy="736186"/>
          </a:xfrm>
        </p:grpSpPr>
        <p:sp>
          <p:nvSpPr>
            <p:cNvPr id="211" name="object 35">
              <a:extLst>
                <a:ext uri="{FF2B5EF4-FFF2-40B4-BE49-F238E27FC236}">
                  <a16:creationId xmlns:a16="http://schemas.microsoft.com/office/drawing/2014/main" id="{10578322-652D-B8C5-119B-E90225977EC4}"/>
                </a:ext>
              </a:extLst>
            </p:cNvPr>
            <p:cNvSpPr txBox="1">
              <a:spLocks/>
            </p:cNvSpPr>
            <p:nvPr/>
          </p:nvSpPr>
          <p:spPr>
            <a:xfrm>
              <a:off x="3610647" y="1972502"/>
              <a:ext cx="1800000" cy="184666"/>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nSpc>
                  <a:spcPct val="100000"/>
                </a:lnSpc>
                <a:spcBef>
                  <a:spcPts val="100"/>
                </a:spcBef>
              </a:pPr>
              <a:r>
                <a:rPr lang="de-DE" sz="1200" dirty="0">
                  <a:solidFill>
                    <a:srgbClr val="58595B"/>
                  </a:solidFill>
                  <a:latin typeface="Arial"/>
                  <a:cs typeface="Arial"/>
                </a:rPr>
                <a:t>Titel</a:t>
              </a:r>
            </a:p>
          </p:txBody>
        </p:sp>
        <p:sp>
          <p:nvSpPr>
            <p:cNvPr id="212" name="object 36">
              <a:extLst>
                <a:ext uri="{FF2B5EF4-FFF2-40B4-BE49-F238E27FC236}">
                  <a16:creationId xmlns:a16="http://schemas.microsoft.com/office/drawing/2014/main" id="{621EC3BA-9FBC-DEB0-D415-BAB54B546EA1}"/>
                </a:ext>
              </a:extLst>
            </p:cNvPr>
            <p:cNvSpPr txBox="1"/>
            <p:nvPr/>
          </p:nvSpPr>
          <p:spPr>
            <a:xfrm>
              <a:off x="3610647" y="2206944"/>
              <a:ext cx="1800000" cy="307777"/>
            </a:xfrm>
            <a:prstGeom prst="rect">
              <a:avLst/>
            </a:prstGeom>
          </p:spPr>
          <p:txBody>
            <a:bodyPr vert="horz" wrap="square" lIns="0" tIns="0" rIns="0" bIns="0" rtlCol="0">
              <a:spAutoFit/>
            </a:bodyPr>
            <a:lstStyle/>
            <a:p>
              <a:pPr marR="5080">
                <a:lnSpc>
                  <a:spcPts val="1200"/>
                </a:lnSpc>
                <a:spcBef>
                  <a:spcPts val="60"/>
                </a:spcBef>
              </a:pPr>
              <a:r>
                <a:rPr sz="1200" spc="-5" dirty="0">
                  <a:solidFill>
                    <a:srgbClr val="58595B"/>
                  </a:solidFill>
                  <a:latin typeface="Arial"/>
                  <a:cs typeface="Arial"/>
                </a:rPr>
                <a:t>Lorem ipsum dolor </a:t>
              </a:r>
              <a:r>
                <a:rPr sz="1200" dirty="0">
                  <a:solidFill>
                    <a:srgbClr val="58595B"/>
                  </a:solidFill>
                  <a:latin typeface="Arial"/>
                  <a:cs typeface="Arial"/>
                </a:rPr>
                <a:t>sit </a:t>
              </a:r>
              <a:r>
                <a:rPr sz="1200" spc="-5" dirty="0">
                  <a:solidFill>
                    <a:srgbClr val="58595B"/>
                  </a:solidFill>
                  <a:latin typeface="Arial"/>
                  <a:cs typeface="Arial"/>
                </a:rPr>
                <a:t>amet,</a:t>
              </a:r>
              <a:r>
                <a:rPr sz="1200" spc="-85" dirty="0">
                  <a:solidFill>
                    <a:srgbClr val="58595B"/>
                  </a:solidFill>
                  <a:latin typeface="Arial"/>
                  <a:cs typeface="Arial"/>
                </a:rPr>
                <a:t> </a:t>
              </a:r>
              <a:r>
                <a:rPr sz="1200" dirty="0" err="1">
                  <a:solidFill>
                    <a:srgbClr val="58595B"/>
                  </a:solidFill>
                  <a:latin typeface="Arial"/>
                  <a:cs typeface="Arial"/>
                </a:rPr>
                <a:t>consete</a:t>
              </a:r>
              <a:endParaRPr sz="1200" dirty="0">
                <a:solidFill>
                  <a:srgbClr val="58595B"/>
                </a:solidFill>
                <a:latin typeface="Arial"/>
                <a:cs typeface="Arial"/>
              </a:endParaRPr>
            </a:p>
          </p:txBody>
        </p:sp>
        <p:sp>
          <p:nvSpPr>
            <p:cNvPr id="213" name="Rechteck 212">
              <a:extLst>
                <a:ext uri="{FF2B5EF4-FFF2-40B4-BE49-F238E27FC236}">
                  <a16:creationId xmlns:a16="http://schemas.microsoft.com/office/drawing/2014/main" id="{B4DB358F-9DB1-77F8-4EF5-31B1387A76DE}"/>
                </a:ext>
              </a:extLst>
            </p:cNvPr>
            <p:cNvSpPr/>
            <p:nvPr/>
          </p:nvSpPr>
          <p:spPr>
            <a:xfrm>
              <a:off x="3610647" y="2564688"/>
              <a:ext cx="3760774" cy="144000"/>
            </a:xfrm>
            <a:prstGeom prst="rect">
              <a:avLst/>
            </a:prstGeom>
            <a:solidFill>
              <a:srgbClr val="195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14" name="object 35">
            <a:extLst>
              <a:ext uri="{FF2B5EF4-FFF2-40B4-BE49-F238E27FC236}">
                <a16:creationId xmlns:a16="http://schemas.microsoft.com/office/drawing/2014/main" id="{772587D4-9EDF-E419-CC64-571DF0262426}"/>
              </a:ext>
            </a:extLst>
          </p:cNvPr>
          <p:cNvSpPr txBox="1">
            <a:spLocks/>
          </p:cNvSpPr>
          <p:nvPr/>
        </p:nvSpPr>
        <p:spPr>
          <a:xfrm>
            <a:off x="10873755" y="2139830"/>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1</a:t>
            </a:r>
          </a:p>
        </p:txBody>
      </p:sp>
      <p:sp>
        <p:nvSpPr>
          <p:cNvPr id="215" name="object 35">
            <a:extLst>
              <a:ext uri="{FF2B5EF4-FFF2-40B4-BE49-F238E27FC236}">
                <a16:creationId xmlns:a16="http://schemas.microsoft.com/office/drawing/2014/main" id="{5A011D13-A065-3AAE-4EAF-815A18C09934}"/>
              </a:ext>
            </a:extLst>
          </p:cNvPr>
          <p:cNvSpPr txBox="1">
            <a:spLocks/>
          </p:cNvSpPr>
          <p:nvPr/>
        </p:nvSpPr>
        <p:spPr>
          <a:xfrm>
            <a:off x="10873755" y="3098553"/>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2</a:t>
            </a:r>
          </a:p>
        </p:txBody>
      </p:sp>
      <p:sp>
        <p:nvSpPr>
          <p:cNvPr id="216" name="object 35">
            <a:extLst>
              <a:ext uri="{FF2B5EF4-FFF2-40B4-BE49-F238E27FC236}">
                <a16:creationId xmlns:a16="http://schemas.microsoft.com/office/drawing/2014/main" id="{929DECDF-E96C-4EA2-D04F-B27DD7107397}"/>
              </a:ext>
            </a:extLst>
          </p:cNvPr>
          <p:cNvSpPr txBox="1">
            <a:spLocks/>
          </p:cNvSpPr>
          <p:nvPr/>
        </p:nvSpPr>
        <p:spPr>
          <a:xfrm>
            <a:off x="10873755" y="5015999"/>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4</a:t>
            </a:r>
          </a:p>
        </p:txBody>
      </p:sp>
      <p:sp>
        <p:nvSpPr>
          <p:cNvPr id="217" name="object 35">
            <a:extLst>
              <a:ext uri="{FF2B5EF4-FFF2-40B4-BE49-F238E27FC236}">
                <a16:creationId xmlns:a16="http://schemas.microsoft.com/office/drawing/2014/main" id="{1ACC49C8-A332-34E6-98BB-E3BFF5182467}"/>
              </a:ext>
            </a:extLst>
          </p:cNvPr>
          <p:cNvSpPr txBox="1">
            <a:spLocks/>
          </p:cNvSpPr>
          <p:nvPr/>
        </p:nvSpPr>
        <p:spPr>
          <a:xfrm>
            <a:off x="10873755" y="4057276"/>
            <a:ext cx="234929" cy="215444"/>
          </a:xfrm>
          <a:prstGeom prst="rect">
            <a:avLst/>
          </a:prstGeom>
        </p:spPr>
        <p:txBody>
          <a:bodyPr vert="horz" wrap="square" lIns="0" tIns="0" rIns="0" bIns="0" rtlCol="0" anchor="t" anchorCtr="0">
            <a:spAutoFit/>
          </a:bodyPr>
          <a:lstStyle>
            <a:lvl1pPr algn="l" defTabSz="914400" rtl="0" eaLnBrk="1" latinLnBrk="0" hangingPunct="1">
              <a:lnSpc>
                <a:spcPts val="1800"/>
              </a:lnSpc>
              <a:spcBef>
                <a:spcPct val="0"/>
              </a:spcBef>
              <a:buNone/>
              <a:defRPr sz="1500" b="1" kern="1200">
                <a:solidFill>
                  <a:schemeClr val="tx1"/>
                </a:solidFill>
                <a:latin typeface="+mn-lt"/>
                <a:ea typeface="+mj-ea"/>
                <a:cs typeface="+mj-cs"/>
              </a:defRPr>
            </a:lvl1pPr>
          </a:lstStyle>
          <a:p>
            <a:pPr marL="12700" algn="ctr">
              <a:lnSpc>
                <a:spcPct val="100000"/>
              </a:lnSpc>
              <a:spcBef>
                <a:spcPts val="100"/>
              </a:spcBef>
            </a:pPr>
            <a:r>
              <a:rPr lang="de-DE" sz="1400" dirty="0">
                <a:solidFill>
                  <a:srgbClr val="2699D1"/>
                </a:solidFill>
                <a:latin typeface="Arial"/>
                <a:cs typeface="Arial"/>
              </a:rPr>
              <a:t>3</a:t>
            </a:r>
          </a:p>
        </p:txBody>
      </p:sp>
      <p:cxnSp>
        <p:nvCxnSpPr>
          <p:cNvPr id="218" name="Gerader Verbinder 217">
            <a:extLst>
              <a:ext uri="{FF2B5EF4-FFF2-40B4-BE49-F238E27FC236}">
                <a16:creationId xmlns:a16="http://schemas.microsoft.com/office/drawing/2014/main" id="{B2781592-91AC-06ED-E09E-C5AFC6DB550A}"/>
              </a:ext>
            </a:extLst>
          </p:cNvPr>
          <p:cNvCxnSpPr>
            <a:cxnSpLocks/>
          </p:cNvCxnSpPr>
          <p:nvPr/>
        </p:nvCxnSpPr>
        <p:spPr>
          <a:xfrm flipH="1">
            <a:off x="10630250" y="2767309"/>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19" name="Gerader Verbinder 218">
            <a:extLst>
              <a:ext uri="{FF2B5EF4-FFF2-40B4-BE49-F238E27FC236}">
                <a16:creationId xmlns:a16="http://schemas.microsoft.com/office/drawing/2014/main" id="{152577DA-5C02-A5B3-64BB-749E26BCD55B}"/>
              </a:ext>
            </a:extLst>
          </p:cNvPr>
          <p:cNvCxnSpPr>
            <a:cxnSpLocks/>
          </p:cNvCxnSpPr>
          <p:nvPr/>
        </p:nvCxnSpPr>
        <p:spPr>
          <a:xfrm flipH="1">
            <a:off x="10630250" y="3715285"/>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20" name="Gerader Verbinder 219">
            <a:extLst>
              <a:ext uri="{FF2B5EF4-FFF2-40B4-BE49-F238E27FC236}">
                <a16:creationId xmlns:a16="http://schemas.microsoft.com/office/drawing/2014/main" id="{C637F8F2-4714-BB23-C676-5ACB410A7D97}"/>
              </a:ext>
            </a:extLst>
          </p:cNvPr>
          <p:cNvCxnSpPr>
            <a:cxnSpLocks/>
          </p:cNvCxnSpPr>
          <p:nvPr/>
        </p:nvCxnSpPr>
        <p:spPr>
          <a:xfrm flipH="1">
            <a:off x="10630250" y="4654935"/>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21" name="Gerader Verbinder 220">
            <a:extLst>
              <a:ext uri="{FF2B5EF4-FFF2-40B4-BE49-F238E27FC236}">
                <a16:creationId xmlns:a16="http://schemas.microsoft.com/office/drawing/2014/main" id="{A7FF1FDC-7399-AB59-1097-3C5F827C0155}"/>
              </a:ext>
            </a:extLst>
          </p:cNvPr>
          <p:cNvCxnSpPr>
            <a:cxnSpLocks/>
          </p:cNvCxnSpPr>
          <p:nvPr/>
        </p:nvCxnSpPr>
        <p:spPr>
          <a:xfrm flipH="1">
            <a:off x="10630250" y="5598749"/>
            <a:ext cx="182261"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cxnSp>
        <p:nvCxnSpPr>
          <p:cNvPr id="255" name="Gerader Verbinder 254">
            <a:extLst>
              <a:ext uri="{FF2B5EF4-FFF2-40B4-BE49-F238E27FC236}">
                <a16:creationId xmlns:a16="http://schemas.microsoft.com/office/drawing/2014/main" id="{4F8602B1-D893-EF94-7B63-ECA33E2A5BD8}"/>
              </a:ext>
            </a:extLst>
          </p:cNvPr>
          <p:cNvCxnSpPr>
            <a:cxnSpLocks/>
          </p:cNvCxnSpPr>
          <p:nvPr/>
        </p:nvCxnSpPr>
        <p:spPr>
          <a:xfrm flipH="1">
            <a:off x="1341863" y="1726991"/>
            <a:ext cx="9470648" cy="0"/>
          </a:xfrm>
          <a:prstGeom prst="line">
            <a:avLst/>
          </a:prstGeom>
          <a:ln w="9525">
            <a:solidFill>
              <a:srgbClr val="A0A0A3"/>
            </a:solidFill>
          </a:ln>
        </p:spPr>
        <p:style>
          <a:lnRef idx="1">
            <a:schemeClr val="accent1"/>
          </a:lnRef>
          <a:fillRef idx="0">
            <a:schemeClr val="accent1"/>
          </a:fillRef>
          <a:effectRef idx="0">
            <a:schemeClr val="accent1"/>
          </a:effectRef>
          <a:fontRef idx="minor">
            <a:schemeClr val="tx1"/>
          </a:fontRef>
        </p:style>
      </p:cxnSp>
      <p:grpSp>
        <p:nvGrpSpPr>
          <p:cNvPr id="270" name="Gruppieren 269">
            <a:extLst>
              <a:ext uri="{FF2B5EF4-FFF2-40B4-BE49-F238E27FC236}">
                <a16:creationId xmlns:a16="http://schemas.microsoft.com/office/drawing/2014/main" id="{21835E09-A6DA-34D3-D568-C1042268C30B}"/>
              </a:ext>
            </a:extLst>
          </p:cNvPr>
          <p:cNvGrpSpPr/>
          <p:nvPr/>
        </p:nvGrpSpPr>
        <p:grpSpPr>
          <a:xfrm>
            <a:off x="2564710" y="1994837"/>
            <a:ext cx="502488" cy="502488"/>
            <a:chOff x="2341839" y="1970780"/>
            <a:chExt cx="502488" cy="502488"/>
          </a:xfrm>
        </p:grpSpPr>
        <p:sp>
          <p:nvSpPr>
            <p:cNvPr id="265" name="Oval 13">
              <a:extLst>
                <a:ext uri="{FF2B5EF4-FFF2-40B4-BE49-F238E27FC236}">
                  <a16:creationId xmlns:a16="http://schemas.microsoft.com/office/drawing/2014/main" id="{086A0900-20BB-17A1-4DD1-89F6A6DA787E}"/>
                </a:ext>
              </a:extLst>
            </p:cNvPr>
            <p:cNvSpPr/>
            <p:nvPr/>
          </p:nvSpPr>
          <p:spPr>
            <a:xfrm>
              <a:off x="2341839" y="1970780"/>
              <a:ext cx="502488" cy="502488"/>
            </a:xfrm>
            <a:prstGeom prst="ellipse">
              <a:avLst/>
            </a:prstGeom>
            <a:solidFill>
              <a:srgbClr val="BFE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68" name="Grafik 267">
              <a:extLst>
                <a:ext uri="{FF2B5EF4-FFF2-40B4-BE49-F238E27FC236}">
                  <a16:creationId xmlns:a16="http://schemas.microsoft.com/office/drawing/2014/main" id="{5458EB29-004B-C4FD-26AF-23C6D8B50233}"/>
                </a:ext>
              </a:extLst>
            </p:cNvPr>
            <p:cNvPicPr>
              <a:picLocks noChangeAspect="1"/>
            </p:cNvPicPr>
            <p:nvPr/>
          </p:nvPicPr>
          <p:blipFill>
            <a:blip r:embed="rId4"/>
            <a:stretch>
              <a:fillRect/>
            </a:stretch>
          </p:blipFill>
          <p:spPr>
            <a:xfrm>
              <a:off x="2419481" y="2061442"/>
              <a:ext cx="347205" cy="321165"/>
            </a:xfrm>
            <a:prstGeom prst="rect">
              <a:avLst/>
            </a:prstGeom>
          </p:spPr>
        </p:pic>
      </p:grpSp>
      <p:grpSp>
        <p:nvGrpSpPr>
          <p:cNvPr id="275" name="Gruppieren 274">
            <a:extLst>
              <a:ext uri="{FF2B5EF4-FFF2-40B4-BE49-F238E27FC236}">
                <a16:creationId xmlns:a16="http://schemas.microsoft.com/office/drawing/2014/main" id="{CB338354-77E4-EA52-923E-C4463B7E7ECF}"/>
              </a:ext>
            </a:extLst>
          </p:cNvPr>
          <p:cNvGrpSpPr/>
          <p:nvPr/>
        </p:nvGrpSpPr>
        <p:grpSpPr>
          <a:xfrm>
            <a:off x="1547148" y="2965566"/>
            <a:ext cx="502488" cy="502488"/>
            <a:chOff x="1610824" y="2965566"/>
            <a:chExt cx="502488" cy="502488"/>
          </a:xfrm>
        </p:grpSpPr>
        <p:sp>
          <p:nvSpPr>
            <p:cNvPr id="272" name="Oval 13">
              <a:extLst>
                <a:ext uri="{FF2B5EF4-FFF2-40B4-BE49-F238E27FC236}">
                  <a16:creationId xmlns:a16="http://schemas.microsoft.com/office/drawing/2014/main" id="{818B195C-E592-4B6B-D9BD-AE20A4BDE9E4}"/>
                </a:ext>
              </a:extLst>
            </p:cNvPr>
            <p:cNvSpPr/>
            <p:nvPr/>
          </p:nvSpPr>
          <p:spPr>
            <a:xfrm>
              <a:off x="1610824" y="2965566"/>
              <a:ext cx="502488" cy="502488"/>
            </a:xfrm>
            <a:prstGeom prst="ellipse">
              <a:avLst/>
            </a:prstGeom>
            <a:solidFill>
              <a:srgbClr val="73C4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74" name="Grafik 273">
              <a:extLst>
                <a:ext uri="{FF2B5EF4-FFF2-40B4-BE49-F238E27FC236}">
                  <a16:creationId xmlns:a16="http://schemas.microsoft.com/office/drawing/2014/main" id="{CF5B58A7-05DC-8B0B-90BD-7486B01AD25F}"/>
                </a:ext>
              </a:extLst>
            </p:cNvPr>
            <p:cNvPicPr>
              <a:picLocks noChangeAspect="1"/>
            </p:cNvPicPr>
            <p:nvPr/>
          </p:nvPicPr>
          <p:blipFill>
            <a:blip r:embed="rId5">
              <a:biLevel thresh="25000"/>
            </a:blip>
            <a:stretch>
              <a:fillRect/>
            </a:stretch>
          </p:blipFill>
          <p:spPr>
            <a:xfrm>
              <a:off x="1678941" y="3051888"/>
              <a:ext cx="347205" cy="329845"/>
            </a:xfrm>
            <a:prstGeom prst="rect">
              <a:avLst/>
            </a:prstGeom>
          </p:spPr>
        </p:pic>
      </p:grpSp>
      <p:grpSp>
        <p:nvGrpSpPr>
          <p:cNvPr id="280" name="Gruppieren 279">
            <a:extLst>
              <a:ext uri="{FF2B5EF4-FFF2-40B4-BE49-F238E27FC236}">
                <a16:creationId xmlns:a16="http://schemas.microsoft.com/office/drawing/2014/main" id="{2684A92D-C03D-534D-F7B2-554C4978B065}"/>
              </a:ext>
            </a:extLst>
          </p:cNvPr>
          <p:cNvGrpSpPr/>
          <p:nvPr/>
        </p:nvGrpSpPr>
        <p:grpSpPr>
          <a:xfrm>
            <a:off x="2271744" y="3883579"/>
            <a:ext cx="502488" cy="502488"/>
            <a:chOff x="2392570" y="3883579"/>
            <a:chExt cx="502488" cy="502488"/>
          </a:xfrm>
        </p:grpSpPr>
        <p:sp>
          <p:nvSpPr>
            <p:cNvPr id="277" name="Oval 13">
              <a:extLst>
                <a:ext uri="{FF2B5EF4-FFF2-40B4-BE49-F238E27FC236}">
                  <a16:creationId xmlns:a16="http://schemas.microsoft.com/office/drawing/2014/main" id="{894F4084-544F-2AB4-4AE9-23A2ED7CA1AE}"/>
                </a:ext>
              </a:extLst>
            </p:cNvPr>
            <p:cNvSpPr/>
            <p:nvPr/>
          </p:nvSpPr>
          <p:spPr>
            <a:xfrm>
              <a:off x="2392570" y="3883579"/>
              <a:ext cx="502488" cy="502488"/>
            </a:xfrm>
            <a:prstGeom prst="ellipse">
              <a:avLst/>
            </a:prstGeom>
            <a:solidFill>
              <a:srgbClr val="2699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69" name="Grafik 268">
              <a:extLst>
                <a:ext uri="{FF2B5EF4-FFF2-40B4-BE49-F238E27FC236}">
                  <a16:creationId xmlns:a16="http://schemas.microsoft.com/office/drawing/2014/main" id="{7B726F05-932B-DCCC-1076-BF3BA5ACF337}"/>
                </a:ext>
              </a:extLst>
            </p:cNvPr>
            <p:cNvPicPr>
              <a:picLocks noChangeAspect="1"/>
            </p:cNvPicPr>
            <p:nvPr/>
          </p:nvPicPr>
          <p:blipFill>
            <a:blip r:embed="rId6">
              <a:biLevel thresh="25000"/>
            </a:blip>
            <a:stretch>
              <a:fillRect/>
            </a:stretch>
          </p:blipFill>
          <p:spPr>
            <a:xfrm>
              <a:off x="2530920" y="3965199"/>
              <a:ext cx="225684" cy="347206"/>
            </a:xfrm>
            <a:prstGeom prst="rect">
              <a:avLst/>
            </a:prstGeom>
          </p:spPr>
        </p:pic>
      </p:grpSp>
      <p:grpSp>
        <p:nvGrpSpPr>
          <p:cNvPr id="285" name="Gruppieren 284">
            <a:extLst>
              <a:ext uri="{FF2B5EF4-FFF2-40B4-BE49-F238E27FC236}">
                <a16:creationId xmlns:a16="http://schemas.microsoft.com/office/drawing/2014/main" id="{507B83E0-4AA0-75B4-6D42-68A2E10E74B3}"/>
              </a:ext>
            </a:extLst>
          </p:cNvPr>
          <p:cNvGrpSpPr/>
          <p:nvPr/>
        </p:nvGrpSpPr>
        <p:grpSpPr>
          <a:xfrm>
            <a:off x="3948414" y="4852496"/>
            <a:ext cx="502488" cy="502488"/>
            <a:chOff x="4012090" y="4852496"/>
            <a:chExt cx="502488" cy="502488"/>
          </a:xfrm>
        </p:grpSpPr>
        <p:sp>
          <p:nvSpPr>
            <p:cNvPr id="282" name="Oval 13">
              <a:extLst>
                <a:ext uri="{FF2B5EF4-FFF2-40B4-BE49-F238E27FC236}">
                  <a16:creationId xmlns:a16="http://schemas.microsoft.com/office/drawing/2014/main" id="{D2C20B46-921F-897F-20B8-41296746F431}"/>
                </a:ext>
              </a:extLst>
            </p:cNvPr>
            <p:cNvSpPr/>
            <p:nvPr/>
          </p:nvSpPr>
          <p:spPr>
            <a:xfrm>
              <a:off x="4012090" y="4852496"/>
              <a:ext cx="502488" cy="502488"/>
            </a:xfrm>
            <a:prstGeom prst="ellipse">
              <a:avLst/>
            </a:prstGeom>
            <a:solidFill>
              <a:srgbClr val="195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66" name="Grafik 265">
              <a:extLst>
                <a:ext uri="{FF2B5EF4-FFF2-40B4-BE49-F238E27FC236}">
                  <a16:creationId xmlns:a16="http://schemas.microsoft.com/office/drawing/2014/main" id="{6FC57E00-BF82-742A-7238-5AEE5A3E0783}"/>
                </a:ext>
              </a:extLst>
            </p:cNvPr>
            <p:cNvPicPr>
              <a:picLocks noChangeAspect="1"/>
            </p:cNvPicPr>
            <p:nvPr/>
          </p:nvPicPr>
          <p:blipFill>
            <a:blip r:embed="rId7">
              <a:biLevel thresh="25000"/>
            </a:blip>
            <a:stretch>
              <a:fillRect/>
            </a:stretch>
          </p:blipFill>
          <p:spPr>
            <a:xfrm>
              <a:off x="4115772" y="4934477"/>
              <a:ext cx="295125" cy="338526"/>
            </a:xfrm>
            <a:prstGeom prst="rect">
              <a:avLst/>
            </a:prstGeom>
          </p:spPr>
        </p:pic>
      </p:grpSp>
    </p:spTree>
    <p:extLst>
      <p:ext uri="{BB962C8B-B14F-4D97-AF65-F5344CB8AC3E}">
        <p14:creationId xmlns:p14="http://schemas.microsoft.com/office/powerpoint/2010/main" val="18369591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000" y="215746"/>
            <a:ext cx="9671012" cy="707886"/>
          </a:xfrm>
        </p:spPr>
        <p:txBody>
          <a:bodyPr/>
          <a:lstStyle/>
          <a:p>
            <a:endParaRPr lang="de-DE"/>
          </a:p>
        </p:txBody>
      </p:sp>
      <p:sp>
        <p:nvSpPr>
          <p:cNvPr id="3" name="Fußzeilenplatzhalter 2"/>
          <p:cNvSpPr>
            <a:spLocks noGrp="1"/>
          </p:cNvSpPr>
          <p:nvPr>
            <p:ph type="ftr" sz="quarter" idx="10"/>
          </p:nvPr>
        </p:nvSpPr>
        <p:spPr/>
        <p:txBody>
          <a:bodyPr/>
          <a:lstStyle/>
          <a:p>
            <a:r>
              <a:rPr lang="de-DE"/>
              <a:t>Name des Autors | Name der Präsentation</a:t>
            </a:r>
            <a:endParaRPr lang="de-DE" dirty="0"/>
          </a:p>
        </p:txBody>
      </p:sp>
      <p:sp>
        <p:nvSpPr>
          <p:cNvPr id="6" name="Textplatzhalter 5"/>
          <p:cNvSpPr>
            <a:spLocks noGrp="1"/>
          </p:cNvSpPr>
          <p:nvPr>
            <p:ph type="body" sz="quarter" idx="17"/>
          </p:nvPr>
        </p:nvSpPr>
        <p:spPr/>
        <p:txBody>
          <a:bodyPr/>
          <a:lstStyle/>
          <a:p>
            <a:endParaRPr lang="de-DE" dirty="0"/>
          </a:p>
        </p:txBody>
      </p:sp>
      <p:sp>
        <p:nvSpPr>
          <p:cNvPr id="7" name="Textplatzhalter 6"/>
          <p:cNvSpPr>
            <a:spLocks noGrp="1"/>
          </p:cNvSpPr>
          <p:nvPr>
            <p:ph type="body" sz="quarter" idx="18"/>
          </p:nvPr>
        </p:nvSpPr>
        <p:spPr/>
        <p:txBody>
          <a:bodyPr/>
          <a:lstStyle/>
          <a:p>
            <a:endParaRPr lang="de-DE"/>
          </a:p>
        </p:txBody>
      </p:sp>
      <p:sp>
        <p:nvSpPr>
          <p:cNvPr id="8" name="Textplatzhalter 7"/>
          <p:cNvSpPr>
            <a:spLocks noGrp="1"/>
          </p:cNvSpPr>
          <p:nvPr>
            <p:ph type="body" sz="quarter" idx="19"/>
          </p:nvPr>
        </p:nvSpPr>
        <p:spPr/>
        <p:txBody>
          <a:bodyPr/>
          <a:lstStyle/>
          <a:p>
            <a:endParaRPr lang="de-DE"/>
          </a:p>
        </p:txBody>
      </p:sp>
      <p:graphicFrame>
        <p:nvGraphicFramePr>
          <p:cNvPr id="9" name="Diagrammplatzhalter 11">
            <a:extLst>
              <a:ext uri="{FF2B5EF4-FFF2-40B4-BE49-F238E27FC236}">
                <a16:creationId xmlns:a16="http://schemas.microsoft.com/office/drawing/2014/main" id="{C135F8FB-754F-144A-9F70-E950C5E27F54}"/>
              </a:ext>
            </a:extLst>
          </p:cNvPr>
          <p:cNvGraphicFramePr>
            <a:graphicFrameLocks noGrp="1"/>
          </p:cNvGraphicFramePr>
          <p:nvPr>
            <p:ph type="chart" sz="quarter" idx="11"/>
            <p:extLst>
              <p:ext uri="{D42A27DB-BD31-4B8C-83A1-F6EECF244321}">
                <p14:modId xmlns:p14="http://schemas.microsoft.com/office/powerpoint/2010/main" val="2535770510"/>
              </p:ext>
            </p:extLst>
          </p:nvPr>
        </p:nvGraphicFramePr>
        <p:xfrm>
          <a:off x="263525" y="1385980"/>
          <a:ext cx="5751513" cy="50498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platzhalter 3">
            <a:extLst>
              <a:ext uri="{FF2B5EF4-FFF2-40B4-BE49-F238E27FC236}">
                <a16:creationId xmlns:a16="http://schemas.microsoft.com/office/drawing/2014/main" id="{D2E2FA65-C0B6-3E43-811C-314BA38DB447}"/>
              </a:ext>
            </a:extLst>
          </p:cNvPr>
          <p:cNvGraphicFramePr>
            <a:graphicFrameLocks noGrp="1"/>
          </p:cNvGraphicFramePr>
          <p:nvPr>
            <p:ph type="chart" sz="quarter" idx="12"/>
            <p:extLst>
              <p:ext uri="{D42A27DB-BD31-4B8C-83A1-F6EECF244321}">
                <p14:modId xmlns:p14="http://schemas.microsoft.com/office/powerpoint/2010/main" val="3355389365"/>
              </p:ext>
            </p:extLst>
          </p:nvPr>
        </p:nvGraphicFramePr>
        <p:xfrm>
          <a:off x="6180138" y="1385980"/>
          <a:ext cx="5751512" cy="504983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215844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000" y="215746"/>
            <a:ext cx="9671012" cy="707886"/>
          </a:xfrm>
        </p:spPr>
        <p:txBody>
          <a:bodyPr/>
          <a:lstStyle/>
          <a:p>
            <a:endParaRPr lang="de-DE"/>
          </a:p>
        </p:txBody>
      </p:sp>
      <p:sp>
        <p:nvSpPr>
          <p:cNvPr id="3" name="Fußzeilenplatzhalter 2"/>
          <p:cNvSpPr>
            <a:spLocks noGrp="1"/>
          </p:cNvSpPr>
          <p:nvPr>
            <p:ph type="ftr" sz="quarter" idx="10"/>
          </p:nvPr>
        </p:nvSpPr>
        <p:spPr/>
        <p:txBody>
          <a:bodyPr/>
          <a:lstStyle/>
          <a:p>
            <a:r>
              <a:rPr lang="de-DE"/>
              <a:t>Name des Autors | Name der Präsentation</a:t>
            </a:r>
            <a:endParaRPr lang="de-DE" dirty="0"/>
          </a:p>
        </p:txBody>
      </p:sp>
      <p:sp>
        <p:nvSpPr>
          <p:cNvPr id="6" name="Textplatzhalter 5"/>
          <p:cNvSpPr>
            <a:spLocks noGrp="1"/>
          </p:cNvSpPr>
          <p:nvPr>
            <p:ph type="body" sz="quarter" idx="17"/>
          </p:nvPr>
        </p:nvSpPr>
        <p:spPr/>
        <p:txBody>
          <a:bodyPr/>
          <a:lstStyle/>
          <a:p>
            <a:endParaRPr lang="de-DE"/>
          </a:p>
        </p:txBody>
      </p:sp>
      <p:sp>
        <p:nvSpPr>
          <p:cNvPr id="7" name="Textplatzhalter 6"/>
          <p:cNvSpPr>
            <a:spLocks noGrp="1"/>
          </p:cNvSpPr>
          <p:nvPr>
            <p:ph type="body" sz="quarter" idx="18"/>
          </p:nvPr>
        </p:nvSpPr>
        <p:spPr/>
        <p:txBody>
          <a:bodyPr/>
          <a:lstStyle/>
          <a:p>
            <a:endParaRPr lang="de-DE"/>
          </a:p>
        </p:txBody>
      </p:sp>
      <p:sp>
        <p:nvSpPr>
          <p:cNvPr id="8" name="Textplatzhalter 7"/>
          <p:cNvSpPr>
            <a:spLocks noGrp="1"/>
          </p:cNvSpPr>
          <p:nvPr>
            <p:ph type="body" sz="quarter" idx="19"/>
          </p:nvPr>
        </p:nvSpPr>
        <p:spPr/>
        <p:txBody>
          <a:bodyPr/>
          <a:lstStyle/>
          <a:p>
            <a:endParaRPr lang="de-DE"/>
          </a:p>
        </p:txBody>
      </p:sp>
      <p:graphicFrame>
        <p:nvGraphicFramePr>
          <p:cNvPr id="9" name="Diagrammplatzhalter 7">
            <a:extLst>
              <a:ext uri="{FF2B5EF4-FFF2-40B4-BE49-F238E27FC236}">
                <a16:creationId xmlns:a16="http://schemas.microsoft.com/office/drawing/2014/main" id="{E350DFA6-984C-1249-96D8-069B393A5A88}"/>
              </a:ext>
            </a:extLst>
          </p:cNvPr>
          <p:cNvGraphicFramePr>
            <a:graphicFrameLocks noGrp="1"/>
          </p:cNvGraphicFramePr>
          <p:nvPr>
            <p:ph type="chart" sz="quarter" idx="11"/>
            <p:extLst>
              <p:ext uri="{D42A27DB-BD31-4B8C-83A1-F6EECF244321}">
                <p14:modId xmlns:p14="http://schemas.microsoft.com/office/powerpoint/2010/main" val="1904460633"/>
              </p:ext>
            </p:extLst>
          </p:nvPr>
        </p:nvGraphicFramePr>
        <p:xfrm>
          <a:off x="263525" y="1268413"/>
          <a:ext cx="5751513" cy="50498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platzhalter 8">
            <a:extLst>
              <a:ext uri="{FF2B5EF4-FFF2-40B4-BE49-F238E27FC236}">
                <a16:creationId xmlns:a16="http://schemas.microsoft.com/office/drawing/2014/main" id="{14D75E10-023F-6942-B9C6-4D23C3D5EFF8}"/>
              </a:ext>
            </a:extLst>
          </p:cNvPr>
          <p:cNvGraphicFramePr>
            <a:graphicFrameLocks noGrp="1"/>
          </p:cNvGraphicFramePr>
          <p:nvPr>
            <p:ph type="chart" sz="quarter" idx="12"/>
            <p:extLst>
              <p:ext uri="{D42A27DB-BD31-4B8C-83A1-F6EECF244321}">
                <p14:modId xmlns:p14="http://schemas.microsoft.com/office/powerpoint/2010/main" val="3646079063"/>
              </p:ext>
            </p:extLst>
          </p:nvPr>
        </p:nvGraphicFramePr>
        <p:xfrm>
          <a:off x="6180138" y="1268413"/>
          <a:ext cx="5751512" cy="504983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020682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0000" y="215746"/>
            <a:ext cx="9671012" cy="707886"/>
          </a:xfrm>
        </p:spPr>
        <p:txBody>
          <a:bodyPr/>
          <a:lstStyle/>
          <a:p>
            <a:endParaRPr lang="de-DE"/>
          </a:p>
        </p:txBody>
      </p:sp>
      <p:sp>
        <p:nvSpPr>
          <p:cNvPr id="3" name="Fußzeilenplatzhalter 2"/>
          <p:cNvSpPr>
            <a:spLocks noGrp="1"/>
          </p:cNvSpPr>
          <p:nvPr>
            <p:ph type="ftr" sz="quarter" idx="10"/>
          </p:nvPr>
        </p:nvSpPr>
        <p:spPr/>
        <p:txBody>
          <a:bodyPr/>
          <a:lstStyle/>
          <a:p>
            <a:r>
              <a:rPr lang="de-DE"/>
              <a:t>Name des Autors | Name der Präsentation</a:t>
            </a:r>
            <a:endParaRPr lang="de-DE" dirty="0"/>
          </a:p>
        </p:txBody>
      </p:sp>
      <p:sp>
        <p:nvSpPr>
          <p:cNvPr id="5" name="Textplatzhalter 4"/>
          <p:cNvSpPr>
            <a:spLocks noGrp="1"/>
          </p:cNvSpPr>
          <p:nvPr>
            <p:ph type="body" sz="quarter" idx="18"/>
          </p:nvPr>
        </p:nvSpPr>
        <p:spPr/>
        <p:txBody>
          <a:bodyPr/>
          <a:lstStyle/>
          <a:p>
            <a:endParaRPr lang="de-DE"/>
          </a:p>
        </p:txBody>
      </p:sp>
      <p:sp>
        <p:nvSpPr>
          <p:cNvPr id="6" name="Inhaltsplatzhalter 5"/>
          <p:cNvSpPr>
            <a:spLocks noGrp="1"/>
          </p:cNvSpPr>
          <p:nvPr>
            <p:ph idx="15"/>
          </p:nvPr>
        </p:nvSpPr>
        <p:spPr/>
        <p:txBody>
          <a:bodyPr/>
          <a:lstStyle/>
          <a:p>
            <a:endParaRPr lang="de-DE" dirty="0">
              <a:solidFill>
                <a:srgbClr val="58595B"/>
              </a:solidFill>
            </a:endParaRPr>
          </a:p>
        </p:txBody>
      </p:sp>
      <p:sp>
        <p:nvSpPr>
          <p:cNvPr id="7" name="Textplatzhalter 6"/>
          <p:cNvSpPr>
            <a:spLocks noGrp="1"/>
          </p:cNvSpPr>
          <p:nvPr>
            <p:ph type="body" sz="quarter" idx="17"/>
          </p:nvPr>
        </p:nvSpPr>
        <p:spPr/>
        <p:txBody>
          <a:bodyPr/>
          <a:lstStyle/>
          <a:p>
            <a:endParaRPr lang="de-DE"/>
          </a:p>
        </p:txBody>
      </p:sp>
      <p:graphicFrame>
        <p:nvGraphicFramePr>
          <p:cNvPr id="8" name="Diagrammplatzhalter 3">
            <a:extLst>
              <a:ext uri="{FF2B5EF4-FFF2-40B4-BE49-F238E27FC236}">
                <a16:creationId xmlns:a16="http://schemas.microsoft.com/office/drawing/2014/main" id="{3F06DC75-6AC4-CF4F-BCED-34D9D32E389B}"/>
              </a:ext>
            </a:extLst>
          </p:cNvPr>
          <p:cNvGraphicFramePr>
            <a:graphicFrameLocks noGrp="1"/>
          </p:cNvGraphicFramePr>
          <p:nvPr>
            <p:ph type="chart" sz="quarter" idx="4294967295"/>
            <p:extLst>
              <p:ext uri="{D42A27DB-BD31-4B8C-83A1-F6EECF244321}">
                <p14:modId xmlns:p14="http://schemas.microsoft.com/office/powerpoint/2010/main" val="2983454003"/>
              </p:ext>
            </p:extLst>
          </p:nvPr>
        </p:nvGraphicFramePr>
        <p:xfrm>
          <a:off x="6180138" y="1268413"/>
          <a:ext cx="5751512" cy="50498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520700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C5416845-1962-C347-BBD1-13FA0786042B}"/>
              </a:ext>
            </a:extLst>
          </p:cNvPr>
          <p:cNvSpPr>
            <a:spLocks noGrp="1"/>
          </p:cNvSpPr>
          <p:nvPr>
            <p:ph type="title"/>
          </p:nvPr>
        </p:nvSpPr>
        <p:spPr>
          <a:xfrm>
            <a:off x="270000" y="215746"/>
            <a:ext cx="9671012" cy="707886"/>
          </a:xfrm>
        </p:spPr>
        <p:txBody>
          <a:bodyPr/>
          <a:lstStyle/>
          <a:p>
            <a:endParaRPr lang="de-DE"/>
          </a:p>
        </p:txBody>
      </p:sp>
      <p:sp>
        <p:nvSpPr>
          <p:cNvPr id="3" name="Fußzeilenplatzhalter 2">
            <a:extLst>
              <a:ext uri="{FF2B5EF4-FFF2-40B4-BE49-F238E27FC236}">
                <a16:creationId xmlns:a16="http://schemas.microsoft.com/office/drawing/2014/main" id="{0B5E6C14-9BCA-964E-967B-3936B842A6A3}"/>
              </a:ext>
            </a:extLst>
          </p:cNvPr>
          <p:cNvSpPr>
            <a:spLocks noGrp="1"/>
          </p:cNvSpPr>
          <p:nvPr>
            <p:ph type="ftr" sz="quarter" idx="10"/>
          </p:nvPr>
        </p:nvSpPr>
        <p:spPr/>
        <p:txBody>
          <a:bodyPr/>
          <a:lstStyle/>
          <a:p>
            <a:r>
              <a:rPr lang="de-DE"/>
              <a:t>Name des Autors | Name der Präsentation</a:t>
            </a:r>
            <a:endParaRPr lang="de-DE" dirty="0"/>
          </a:p>
        </p:txBody>
      </p:sp>
      <p:graphicFrame>
        <p:nvGraphicFramePr>
          <p:cNvPr id="9" name="Tabellenplatzhalter 8">
            <a:extLst>
              <a:ext uri="{FF2B5EF4-FFF2-40B4-BE49-F238E27FC236}">
                <a16:creationId xmlns:a16="http://schemas.microsoft.com/office/drawing/2014/main" id="{ABF901D9-6A99-414F-97AE-40C4038A1BCD}"/>
              </a:ext>
            </a:extLst>
          </p:cNvPr>
          <p:cNvGraphicFramePr>
            <a:graphicFrameLocks noGrp="1"/>
          </p:cNvGraphicFramePr>
          <p:nvPr>
            <p:ph type="tbl" sz="quarter" idx="11"/>
            <p:extLst>
              <p:ext uri="{D42A27DB-BD31-4B8C-83A1-F6EECF244321}">
                <p14:modId xmlns:p14="http://schemas.microsoft.com/office/powerpoint/2010/main" val="2342437505"/>
              </p:ext>
            </p:extLst>
          </p:nvPr>
        </p:nvGraphicFramePr>
        <p:xfrm>
          <a:off x="274638" y="1268413"/>
          <a:ext cx="11645574" cy="5046158"/>
        </p:xfrm>
        <a:graphic>
          <a:graphicData uri="http://schemas.openxmlformats.org/drawingml/2006/table">
            <a:tbl>
              <a:tblPr firstRow="1" bandCol="1">
                <a:effectLst>
                  <a:outerShdw blurRad="330200" dist="244839" dir="5371894" sx="99000" sy="99000" algn="tl" rotWithShape="0">
                    <a:srgbClr val="009CD7">
                      <a:alpha val="10000"/>
                    </a:srgbClr>
                  </a:outerShdw>
                </a:effectLst>
                <a:tableStyleId>{073A0DAA-6AF3-43AB-8588-CEC1D06C72B9}</a:tableStyleId>
              </a:tblPr>
              <a:tblGrid>
                <a:gridCol w="1940929">
                  <a:extLst>
                    <a:ext uri="{9D8B030D-6E8A-4147-A177-3AD203B41FA5}">
                      <a16:colId xmlns:a16="http://schemas.microsoft.com/office/drawing/2014/main" val="4073417642"/>
                    </a:ext>
                  </a:extLst>
                </a:gridCol>
                <a:gridCol w="1940929">
                  <a:extLst>
                    <a:ext uri="{9D8B030D-6E8A-4147-A177-3AD203B41FA5}">
                      <a16:colId xmlns:a16="http://schemas.microsoft.com/office/drawing/2014/main" val="356298168"/>
                    </a:ext>
                  </a:extLst>
                </a:gridCol>
                <a:gridCol w="1940929">
                  <a:extLst>
                    <a:ext uri="{9D8B030D-6E8A-4147-A177-3AD203B41FA5}">
                      <a16:colId xmlns:a16="http://schemas.microsoft.com/office/drawing/2014/main" val="2215708399"/>
                    </a:ext>
                  </a:extLst>
                </a:gridCol>
                <a:gridCol w="1940929">
                  <a:extLst>
                    <a:ext uri="{9D8B030D-6E8A-4147-A177-3AD203B41FA5}">
                      <a16:colId xmlns:a16="http://schemas.microsoft.com/office/drawing/2014/main" val="3446477239"/>
                    </a:ext>
                  </a:extLst>
                </a:gridCol>
                <a:gridCol w="1940929">
                  <a:extLst>
                    <a:ext uri="{9D8B030D-6E8A-4147-A177-3AD203B41FA5}">
                      <a16:colId xmlns:a16="http://schemas.microsoft.com/office/drawing/2014/main" val="327618434"/>
                    </a:ext>
                  </a:extLst>
                </a:gridCol>
                <a:gridCol w="1940929">
                  <a:extLst>
                    <a:ext uri="{9D8B030D-6E8A-4147-A177-3AD203B41FA5}">
                      <a16:colId xmlns:a16="http://schemas.microsoft.com/office/drawing/2014/main" val="2618423895"/>
                    </a:ext>
                  </a:extLst>
                </a:gridCol>
              </a:tblGrid>
              <a:tr h="435276">
                <a:tc>
                  <a:txBody>
                    <a:bodyPr/>
                    <a:lstStyle/>
                    <a:p>
                      <a:pPr algn="ctr"/>
                      <a:r>
                        <a:rPr lang="de-DE" sz="1200" b="1" dirty="0">
                          <a:solidFill>
                            <a:schemeClr val="accent1"/>
                          </a:solidFill>
                        </a:rPr>
                        <a:t>Titel</a:t>
                      </a:r>
                    </a:p>
                  </a:txBody>
                  <a:tcPr marL="91465" marR="90025" marT="90000" marB="90000" anchor="ctr">
                    <a:lnL w="12700" cmpd="sng">
                      <a:noFill/>
                    </a:lnL>
                    <a:lnR w="6350" cap="flat" cmpd="sng" algn="ctr">
                      <a:solidFill>
                        <a:schemeClr val="bg1"/>
                      </a:solidFill>
                      <a:prstDash val="solid"/>
                      <a:round/>
                      <a:headEnd type="none" w="med" len="med"/>
                      <a:tailEnd type="none" w="med" len="med"/>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de-DE" sz="1200" b="1" dirty="0">
                          <a:solidFill>
                            <a:schemeClr val="accent1"/>
                          </a:solidFill>
                        </a:rPr>
                        <a:t>Titel</a:t>
                      </a:r>
                    </a:p>
                  </a:txBody>
                  <a:tcPr marL="91465" marR="90025" marT="90000" marB="90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2699D1"/>
                          </a:solidFill>
                          <a:effectLst/>
                          <a:uLnTx/>
                          <a:uFillTx/>
                          <a:latin typeface="Arial" panose="020B0604020202020204"/>
                          <a:ea typeface="+mn-ea"/>
                          <a:cs typeface="+mn-cs"/>
                        </a:rPr>
                        <a:t>Titel</a:t>
                      </a:r>
                      <a:endParaRPr kumimoji="0" lang="de-DE" sz="1200" b="1" i="0" u="none" strike="noStrike" kern="1200" cap="none" spc="0" normalizeH="0" baseline="0" noProof="0" dirty="0">
                        <a:ln>
                          <a:noFill/>
                        </a:ln>
                        <a:solidFill>
                          <a:srgbClr val="2699D1"/>
                        </a:solidFill>
                        <a:effectLst/>
                        <a:uLnTx/>
                        <a:uFillTx/>
                        <a:latin typeface="Arial" panose="020B0604020202020204"/>
                        <a:ea typeface="+mn-ea"/>
                        <a:cs typeface="+mn-cs"/>
                      </a:endParaRPr>
                    </a:p>
                  </a:txBody>
                  <a:tcPr marL="91465" marR="90025" marT="90000" marB="90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2699D1"/>
                          </a:solidFill>
                          <a:effectLst/>
                          <a:uLnTx/>
                          <a:uFillTx/>
                          <a:latin typeface="Arial" panose="020B0604020202020204"/>
                          <a:ea typeface="+mn-ea"/>
                          <a:cs typeface="+mn-cs"/>
                        </a:rPr>
                        <a:t>Titel</a:t>
                      </a:r>
                    </a:p>
                  </a:txBody>
                  <a:tcPr marL="91465" marR="90025" marT="90000" marB="90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2699D1"/>
                          </a:solidFill>
                          <a:effectLst/>
                          <a:uLnTx/>
                          <a:uFillTx/>
                          <a:latin typeface="Arial" panose="020B0604020202020204"/>
                          <a:ea typeface="+mn-ea"/>
                          <a:cs typeface="+mn-cs"/>
                        </a:rPr>
                        <a:t>Titel</a:t>
                      </a:r>
                      <a:endParaRPr kumimoji="0" lang="de-DE" sz="1200" b="1" i="0" u="none" strike="noStrike" kern="1200" cap="none" spc="0" normalizeH="0" baseline="0" noProof="0" dirty="0">
                        <a:ln>
                          <a:noFill/>
                        </a:ln>
                        <a:solidFill>
                          <a:srgbClr val="2699D1"/>
                        </a:solidFill>
                        <a:effectLst/>
                        <a:uLnTx/>
                        <a:uFillTx/>
                        <a:latin typeface="Arial" panose="020B0604020202020204"/>
                        <a:ea typeface="+mn-ea"/>
                        <a:cs typeface="+mn-cs"/>
                      </a:endParaRPr>
                    </a:p>
                  </a:txBody>
                  <a:tcPr marL="91465" marR="90025" marT="90000" marB="90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2699D1"/>
                          </a:solidFill>
                          <a:effectLst/>
                          <a:uLnTx/>
                          <a:uFillTx/>
                          <a:latin typeface="Arial" panose="020B0604020202020204"/>
                          <a:ea typeface="+mn-ea"/>
                          <a:cs typeface="+mn-cs"/>
                        </a:rPr>
                        <a:t>Titel</a:t>
                      </a:r>
                    </a:p>
                  </a:txBody>
                  <a:tcPr marL="91465" marR="90025" marT="90000" marB="90000" anchor="ctr">
                    <a:lnL w="6350" cap="flat" cmpd="sng" algn="ctr">
                      <a:solidFill>
                        <a:schemeClr val="bg1"/>
                      </a:solidFill>
                      <a:prstDash val="solid"/>
                      <a:round/>
                      <a:headEnd type="none" w="med" len="med"/>
                      <a:tailEnd type="none" w="med" len="med"/>
                    </a:lnL>
                    <a:lnR w="12700" cmpd="sng">
                      <a:noFill/>
                    </a:lnR>
                    <a:lnT w="12700" cmpd="sng">
                      <a:noFill/>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1970180792"/>
                  </a:ext>
                </a:extLst>
              </a:tr>
              <a:tr h="792000">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246"/>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ln>
                            <a:noFill/>
                          </a:ln>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873763"/>
                  </a:ext>
                </a:extLst>
              </a:tr>
              <a:tr h="793041">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246"/>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34007976"/>
                  </a:ext>
                </a:extLst>
              </a:tr>
              <a:tr h="646718">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tc>
                  <a:txBody>
                    <a:bodyPr/>
                    <a:lstStyle/>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p>
                      <a:pPr marL="171450" indent="-171450">
                        <a:buClr>
                          <a:schemeClr val="bg1"/>
                        </a:buClr>
                        <a:buSzPct val="120000"/>
                        <a:buFont typeface="Wingdings" pitchFamily="2" charset="2"/>
                        <a:buChar char="§"/>
                      </a:pPr>
                      <a:r>
                        <a:rPr lang="de-DE" sz="1000" dirty="0">
                          <a:solidFill>
                            <a:schemeClr val="bg1"/>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009CD7"/>
                    </a:solidFill>
                  </a:tcPr>
                </a:tc>
                <a:extLst>
                  <a:ext uri="{0D108BD9-81ED-4DB2-BD59-A6C34878D82A}">
                    <a16:rowId xmlns:a16="http://schemas.microsoft.com/office/drawing/2014/main" val="3780534964"/>
                  </a:ext>
                </a:extLst>
              </a:tr>
              <a:tr h="793041">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56629210"/>
                  </a:ext>
                </a:extLst>
              </a:tr>
              <a:tr h="793041">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9525"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0005463"/>
                  </a:ext>
                </a:extLst>
              </a:tr>
              <a:tr h="793041">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p>
                      <a:pPr marL="171450" indent="-171450">
                        <a:buClr>
                          <a:srgbClr val="2699D1"/>
                        </a:buClr>
                        <a:buSzPct val="120000"/>
                        <a:buFont typeface="Wingdings" pitchFamily="2" charset="2"/>
                        <a:buChar char="§"/>
                      </a:pPr>
                      <a:r>
                        <a:rPr lang="de-DE" sz="1000" dirty="0">
                          <a:solidFill>
                            <a:srgbClr val="58595B"/>
                          </a:solidFill>
                        </a:rPr>
                        <a:t>Aufzählung</a:t>
                      </a:r>
                    </a:p>
                  </a:txBody>
                  <a:tcPr marL="91465" marR="90025" marT="90000" marB="90000">
                    <a:lnL w="12700" cmpd="sng">
                      <a:noFill/>
                    </a:lnL>
                    <a:lnR w="12700" cmpd="sng">
                      <a:noFill/>
                    </a:lnR>
                    <a:lnT w="9525"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rgbClr val="CBE8F4">
                        <a:alpha val="50000"/>
                      </a:srgbClr>
                    </a:solidFill>
                  </a:tcPr>
                </a:tc>
                <a:tc>
                  <a:txBody>
                    <a:bodyPr/>
                    <a:lstStyle/>
                    <a:p>
                      <a:pPr marL="0" indent="0">
                        <a:buFont typeface="Wingdings" pitchFamily="2" charset="2"/>
                        <a:buNone/>
                      </a:pPr>
                      <a:r>
                        <a:rPr lang="de-DE" sz="1000" dirty="0">
                          <a:solidFill>
                            <a:srgbClr val="58595B"/>
                          </a:solidFill>
                        </a:rPr>
                        <a:t>Fließtext in Arial Regular, Schriftgröße 10pt, Zeilenabstand 12pt in schwarzer Schriftfarbe</a:t>
                      </a:r>
                    </a:p>
                  </a:txBody>
                  <a:tcPr marL="91465" marR="90025" marT="90000" marB="90000">
                    <a:lnL w="12700" cmpd="sng">
                      <a:noFill/>
                    </a:lnL>
                    <a:lnR w="12700" cmpd="sng">
                      <a:noFill/>
                    </a:lnR>
                    <a:lnT w="63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48424618"/>
                  </a:ext>
                </a:extLst>
              </a:tr>
            </a:tbl>
          </a:graphicData>
        </a:graphic>
      </p:graphicFrame>
    </p:spTree>
    <p:extLst>
      <p:ext uri="{BB962C8B-B14F-4D97-AF65-F5344CB8AC3E}">
        <p14:creationId xmlns:p14="http://schemas.microsoft.com/office/powerpoint/2010/main" val="26146226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718FCE1-C0B4-92EA-58F8-68A76B292739}"/>
              </a:ext>
            </a:extLst>
          </p:cNvPr>
          <p:cNvSpPr>
            <a:spLocks noGrp="1"/>
          </p:cNvSpPr>
          <p:nvPr>
            <p:ph type="body" sz="quarter" idx="11"/>
          </p:nvPr>
        </p:nvSpPr>
        <p:spPr/>
        <p:txBody>
          <a:bodyPr/>
          <a:lstStyle/>
          <a:p>
            <a:endParaRPr lang="de-DE"/>
          </a:p>
        </p:txBody>
      </p:sp>
      <p:sp>
        <p:nvSpPr>
          <p:cNvPr id="3" name="Textplatzhalter 2">
            <a:extLst>
              <a:ext uri="{FF2B5EF4-FFF2-40B4-BE49-F238E27FC236}">
                <a16:creationId xmlns:a16="http://schemas.microsoft.com/office/drawing/2014/main" id="{2856DF16-CF3C-05ED-A495-6569E543216D}"/>
              </a:ext>
            </a:extLst>
          </p:cNvPr>
          <p:cNvSpPr>
            <a:spLocks noGrp="1"/>
          </p:cNvSpPr>
          <p:nvPr>
            <p:ph type="body" sz="quarter" idx="12"/>
          </p:nvPr>
        </p:nvSpPr>
        <p:spPr/>
        <p:txBody>
          <a:bodyPr/>
          <a:lstStyle/>
          <a:p>
            <a:endParaRPr lang="de-DE"/>
          </a:p>
        </p:txBody>
      </p:sp>
      <p:sp>
        <p:nvSpPr>
          <p:cNvPr id="4" name="Textplatzhalter 3">
            <a:extLst>
              <a:ext uri="{FF2B5EF4-FFF2-40B4-BE49-F238E27FC236}">
                <a16:creationId xmlns:a16="http://schemas.microsoft.com/office/drawing/2014/main" id="{9B1AB9B8-9DE0-18C4-0FF1-68B7BCF0CB30}"/>
              </a:ext>
            </a:extLst>
          </p:cNvPr>
          <p:cNvSpPr>
            <a:spLocks noGrp="1"/>
          </p:cNvSpPr>
          <p:nvPr>
            <p:ph type="body" sz="quarter" idx="13"/>
          </p:nvPr>
        </p:nvSpPr>
        <p:spPr/>
        <p:txBody>
          <a:bodyPr/>
          <a:lstStyle/>
          <a:p>
            <a:endParaRPr lang="de-DE"/>
          </a:p>
        </p:txBody>
      </p:sp>
      <p:sp>
        <p:nvSpPr>
          <p:cNvPr id="5" name="Textplatzhalter 4">
            <a:extLst>
              <a:ext uri="{FF2B5EF4-FFF2-40B4-BE49-F238E27FC236}">
                <a16:creationId xmlns:a16="http://schemas.microsoft.com/office/drawing/2014/main" id="{0E6F2207-D8B4-A405-063A-1BBAD34CAF1F}"/>
              </a:ext>
            </a:extLst>
          </p:cNvPr>
          <p:cNvSpPr>
            <a:spLocks noGrp="1"/>
          </p:cNvSpPr>
          <p:nvPr>
            <p:ph type="body" sz="quarter" idx="14"/>
          </p:nvPr>
        </p:nvSpPr>
        <p:spPr/>
        <p:txBody>
          <a:bodyPr/>
          <a:lstStyle/>
          <a:p>
            <a:endParaRPr lang="de-DE"/>
          </a:p>
        </p:txBody>
      </p:sp>
      <p:sp>
        <p:nvSpPr>
          <p:cNvPr id="6" name="Textplatzhalter 5">
            <a:extLst>
              <a:ext uri="{FF2B5EF4-FFF2-40B4-BE49-F238E27FC236}">
                <a16:creationId xmlns:a16="http://schemas.microsoft.com/office/drawing/2014/main" id="{CE422208-CEB1-CAD8-50C1-F21C9458D101}"/>
              </a:ext>
            </a:extLst>
          </p:cNvPr>
          <p:cNvSpPr>
            <a:spLocks noGrp="1"/>
          </p:cNvSpPr>
          <p:nvPr>
            <p:ph type="body" sz="quarter" idx="15"/>
          </p:nvPr>
        </p:nvSpPr>
        <p:spPr/>
        <p:txBody>
          <a:bodyPr/>
          <a:lstStyle/>
          <a:p>
            <a:endParaRPr lang="de-DE"/>
          </a:p>
        </p:txBody>
      </p:sp>
      <p:sp>
        <p:nvSpPr>
          <p:cNvPr id="7" name="Textplatzhalter 6">
            <a:extLst>
              <a:ext uri="{FF2B5EF4-FFF2-40B4-BE49-F238E27FC236}">
                <a16:creationId xmlns:a16="http://schemas.microsoft.com/office/drawing/2014/main" id="{ACBAF72A-90D0-FCB9-84CF-AB10D0700906}"/>
              </a:ext>
            </a:extLst>
          </p:cNvPr>
          <p:cNvSpPr>
            <a:spLocks noGrp="1"/>
          </p:cNvSpPr>
          <p:nvPr>
            <p:ph type="body" sz="quarter" idx="16"/>
          </p:nvPr>
        </p:nvSpPr>
        <p:spPr/>
        <p:txBody>
          <a:bodyPr/>
          <a:lstStyle/>
          <a:p>
            <a:endParaRPr lang="de-DE"/>
          </a:p>
        </p:txBody>
      </p:sp>
      <p:sp>
        <p:nvSpPr>
          <p:cNvPr id="8" name="Textplatzhalter 7">
            <a:extLst>
              <a:ext uri="{FF2B5EF4-FFF2-40B4-BE49-F238E27FC236}">
                <a16:creationId xmlns:a16="http://schemas.microsoft.com/office/drawing/2014/main" id="{DD083E08-FA0C-3880-F767-DB47E90B8484}"/>
              </a:ext>
            </a:extLst>
          </p:cNvPr>
          <p:cNvSpPr>
            <a:spLocks noGrp="1"/>
          </p:cNvSpPr>
          <p:nvPr>
            <p:ph type="body" sz="quarter" idx="17"/>
          </p:nvPr>
        </p:nvSpPr>
        <p:spPr/>
        <p:txBody>
          <a:bodyPr/>
          <a:lstStyle/>
          <a:p>
            <a:endParaRPr lang="de-DE"/>
          </a:p>
        </p:txBody>
      </p:sp>
      <p:sp>
        <p:nvSpPr>
          <p:cNvPr id="9" name="Textplatzhalter 8">
            <a:extLst>
              <a:ext uri="{FF2B5EF4-FFF2-40B4-BE49-F238E27FC236}">
                <a16:creationId xmlns:a16="http://schemas.microsoft.com/office/drawing/2014/main" id="{51AB2D7E-5F23-94C0-1E4B-64DD656682A7}"/>
              </a:ext>
            </a:extLst>
          </p:cNvPr>
          <p:cNvSpPr>
            <a:spLocks noGrp="1"/>
          </p:cNvSpPr>
          <p:nvPr>
            <p:ph type="body" sz="quarter" idx="18"/>
          </p:nvPr>
        </p:nvSpPr>
        <p:spPr/>
        <p:txBody>
          <a:bodyPr/>
          <a:lstStyle/>
          <a:p>
            <a:endParaRPr lang="de-DE"/>
          </a:p>
        </p:txBody>
      </p:sp>
      <p:sp>
        <p:nvSpPr>
          <p:cNvPr id="10" name="Textplatzhalter 9">
            <a:extLst>
              <a:ext uri="{FF2B5EF4-FFF2-40B4-BE49-F238E27FC236}">
                <a16:creationId xmlns:a16="http://schemas.microsoft.com/office/drawing/2014/main" id="{2BDCD5D5-E8C2-CF05-3E94-3E1DCF4A2F81}"/>
              </a:ext>
            </a:extLst>
          </p:cNvPr>
          <p:cNvSpPr>
            <a:spLocks noGrp="1"/>
          </p:cNvSpPr>
          <p:nvPr>
            <p:ph type="body" sz="quarter" idx="19"/>
          </p:nvPr>
        </p:nvSpPr>
        <p:spPr/>
        <p:txBody>
          <a:bodyPr/>
          <a:lstStyle/>
          <a:p>
            <a:endParaRPr lang="de-DE"/>
          </a:p>
        </p:txBody>
      </p:sp>
      <p:sp>
        <p:nvSpPr>
          <p:cNvPr id="11" name="Bildplatzhalter 10">
            <a:extLst>
              <a:ext uri="{FF2B5EF4-FFF2-40B4-BE49-F238E27FC236}">
                <a16:creationId xmlns:a16="http://schemas.microsoft.com/office/drawing/2014/main" id="{8880181E-454C-AEDD-E9B6-24CA1E610B3D}"/>
              </a:ext>
            </a:extLst>
          </p:cNvPr>
          <p:cNvSpPr>
            <a:spLocks noGrp="1"/>
          </p:cNvSpPr>
          <p:nvPr>
            <p:ph type="pic" sz="quarter" idx="20"/>
          </p:nvPr>
        </p:nvSpPr>
        <p:spPr/>
        <p:txBody>
          <a:bodyPr/>
          <a:lstStyle/>
          <a:p>
            <a:endParaRPr lang="de-DE"/>
          </a:p>
        </p:txBody>
      </p:sp>
      <p:sp>
        <p:nvSpPr>
          <p:cNvPr id="12" name="Textplatzhalter 11">
            <a:extLst>
              <a:ext uri="{FF2B5EF4-FFF2-40B4-BE49-F238E27FC236}">
                <a16:creationId xmlns:a16="http://schemas.microsoft.com/office/drawing/2014/main" id="{A4CA5138-1A25-8CC7-9D7E-AF20A97A8FB1}"/>
              </a:ext>
            </a:extLst>
          </p:cNvPr>
          <p:cNvSpPr>
            <a:spLocks noGrp="1"/>
          </p:cNvSpPr>
          <p:nvPr>
            <p:ph type="body" sz="quarter" idx="21"/>
          </p:nvPr>
        </p:nvSpPr>
        <p:spPr/>
        <p:txBody>
          <a:bodyPr/>
          <a:lstStyle/>
          <a:p>
            <a:endParaRPr lang="de-DE"/>
          </a:p>
        </p:txBody>
      </p:sp>
      <p:sp>
        <p:nvSpPr>
          <p:cNvPr id="13" name="Titel 12">
            <a:extLst>
              <a:ext uri="{FF2B5EF4-FFF2-40B4-BE49-F238E27FC236}">
                <a16:creationId xmlns:a16="http://schemas.microsoft.com/office/drawing/2014/main" id="{9DF644A1-A23E-11E9-229E-7A8621C17051}"/>
              </a:ext>
            </a:extLst>
          </p:cNvPr>
          <p:cNvSpPr>
            <a:spLocks noGrp="1"/>
          </p:cNvSpPr>
          <p:nvPr>
            <p:ph type="title"/>
          </p:nvPr>
        </p:nvSpPr>
        <p:spPr/>
        <p:txBody>
          <a:bodyPr/>
          <a:lstStyle/>
          <a:p>
            <a:endParaRPr lang="de-DE"/>
          </a:p>
        </p:txBody>
      </p:sp>
      <p:sp>
        <p:nvSpPr>
          <p:cNvPr id="14" name="Fußzeilenplatzhalter 13">
            <a:extLst>
              <a:ext uri="{FF2B5EF4-FFF2-40B4-BE49-F238E27FC236}">
                <a16:creationId xmlns:a16="http://schemas.microsoft.com/office/drawing/2014/main" id="{81489D68-10FE-DF8E-C8DD-2F7DDAEFCFF4}"/>
              </a:ext>
            </a:extLst>
          </p:cNvPr>
          <p:cNvSpPr>
            <a:spLocks noGrp="1"/>
          </p:cNvSpPr>
          <p:nvPr>
            <p:ph type="ftr" sz="quarter" idx="22"/>
          </p:nvPr>
        </p:nvSpPr>
        <p:spPr/>
        <p:txBody>
          <a:bodyPr/>
          <a:lstStyle/>
          <a:p>
            <a:pPr marL="0" indent="0">
              <a:buFont typeface="Arial" panose="020B0604020202020204" pitchFamily="34" charset="0"/>
              <a:buNone/>
            </a:pPr>
            <a:r>
              <a:rPr lang="de-DE"/>
              <a:t>Name des Autors | Name der Präsentation</a:t>
            </a:r>
            <a:endParaRPr lang="de-DE" dirty="0"/>
          </a:p>
        </p:txBody>
      </p:sp>
    </p:spTree>
    <p:extLst>
      <p:ext uri="{BB962C8B-B14F-4D97-AF65-F5344CB8AC3E}">
        <p14:creationId xmlns:p14="http://schemas.microsoft.com/office/powerpoint/2010/main" val="24459907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C8BE34E-FB5D-B546-A154-7E8736DAEF9E}"/>
              </a:ext>
            </a:extLst>
          </p:cNvPr>
          <p:cNvSpPr>
            <a:spLocks noGrp="1"/>
          </p:cNvSpPr>
          <p:nvPr>
            <p:ph type="body" sz="quarter" idx="11"/>
          </p:nvPr>
        </p:nvSpPr>
        <p:spPr/>
        <p:txBody>
          <a:bodyPr/>
          <a:lstStyle/>
          <a:p>
            <a:endParaRPr lang="de-DE" dirty="0"/>
          </a:p>
        </p:txBody>
      </p:sp>
      <p:sp>
        <p:nvSpPr>
          <p:cNvPr id="3" name="Fußzeilenplatzhalter 2">
            <a:extLst>
              <a:ext uri="{FF2B5EF4-FFF2-40B4-BE49-F238E27FC236}">
                <a16:creationId xmlns:a16="http://schemas.microsoft.com/office/drawing/2014/main" id="{4847A423-C386-6042-86A5-888BB81B813C}"/>
              </a:ext>
            </a:extLst>
          </p:cNvPr>
          <p:cNvSpPr>
            <a:spLocks noGrp="1"/>
          </p:cNvSpPr>
          <p:nvPr>
            <p:ph type="ftr" sz="quarter" idx="12"/>
          </p:nvPr>
        </p:nvSpPr>
        <p:spPr/>
        <p:txBody>
          <a:bodyPr/>
          <a:lstStyle/>
          <a:p>
            <a:r>
              <a:rPr lang="de-DE"/>
              <a:t>Name des Autors | Name der Präsentation</a:t>
            </a:r>
            <a:endParaRPr lang="de-DE" dirty="0"/>
          </a:p>
        </p:txBody>
      </p:sp>
    </p:spTree>
    <p:extLst>
      <p:ext uri="{BB962C8B-B14F-4D97-AF65-F5344CB8AC3E}">
        <p14:creationId xmlns:p14="http://schemas.microsoft.com/office/powerpoint/2010/main" val="410959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20EDE49-FDA6-21F6-C767-CB5FB681D256}"/>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71AC8260-9C55-F9AA-DE12-C7A7C79BA526}"/>
              </a:ext>
            </a:extLst>
          </p:cNvPr>
          <p:cNvSpPr>
            <a:spLocks noGrp="1"/>
          </p:cNvSpPr>
          <p:nvPr>
            <p:ph type="body" sz="quarter" idx="17"/>
          </p:nvPr>
        </p:nvSpPr>
        <p:spPr/>
        <p:txBody>
          <a:bodyPr/>
          <a:lstStyle/>
          <a:p>
            <a:endParaRPr lang="de-DE" dirty="0"/>
          </a:p>
        </p:txBody>
      </p:sp>
      <p:sp>
        <p:nvSpPr>
          <p:cNvPr id="4" name="Titel 3">
            <a:extLst>
              <a:ext uri="{FF2B5EF4-FFF2-40B4-BE49-F238E27FC236}">
                <a16:creationId xmlns:a16="http://schemas.microsoft.com/office/drawing/2014/main" id="{60584226-12A1-0128-7342-675A79C86899}"/>
              </a:ext>
            </a:extLst>
          </p:cNvPr>
          <p:cNvSpPr>
            <a:spLocks noGrp="1"/>
          </p:cNvSpPr>
          <p:nvPr>
            <p:ph type="title"/>
          </p:nvPr>
        </p:nvSpPr>
        <p:spPr>
          <a:xfrm>
            <a:off x="270000" y="215746"/>
            <a:ext cx="9671012" cy="353943"/>
          </a:xfrm>
        </p:spPr>
        <p:txBody>
          <a:bodyPr/>
          <a:lstStyle/>
          <a:p>
            <a:r>
              <a:rPr lang="de-DE" dirty="0"/>
              <a:t>Agenda</a:t>
            </a:r>
          </a:p>
        </p:txBody>
      </p:sp>
      <p:sp>
        <p:nvSpPr>
          <p:cNvPr id="5" name="Textplatzhalter 3">
            <a:extLst>
              <a:ext uri="{FF2B5EF4-FFF2-40B4-BE49-F238E27FC236}">
                <a16:creationId xmlns:a16="http://schemas.microsoft.com/office/drawing/2014/main" id="{671D8C9C-E135-8B20-3015-869722AF3714}"/>
              </a:ext>
            </a:extLst>
          </p:cNvPr>
          <p:cNvSpPr txBox="1">
            <a:spLocks/>
          </p:cNvSpPr>
          <p:nvPr/>
        </p:nvSpPr>
        <p:spPr>
          <a:xfrm>
            <a:off x="263525" y="995772"/>
            <a:ext cx="540000" cy="540000"/>
          </a:xfrm>
          <a:prstGeom prst="rect">
            <a:avLst/>
          </a:prstGeom>
          <a:solidFill>
            <a:srgbClr val="EE7F00"/>
          </a:solidFill>
          <a:ln>
            <a:noFill/>
          </a:ln>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chemeClr val="bg1"/>
                </a:solidFill>
              </a:rPr>
              <a:t>1</a:t>
            </a:r>
          </a:p>
        </p:txBody>
      </p:sp>
      <p:sp>
        <p:nvSpPr>
          <p:cNvPr id="6" name="Textplatzhalter 3">
            <a:extLst>
              <a:ext uri="{FF2B5EF4-FFF2-40B4-BE49-F238E27FC236}">
                <a16:creationId xmlns:a16="http://schemas.microsoft.com/office/drawing/2014/main" id="{8A261846-43E4-7121-89E8-9A1526DF0B71}"/>
              </a:ext>
            </a:extLst>
          </p:cNvPr>
          <p:cNvSpPr txBox="1">
            <a:spLocks/>
          </p:cNvSpPr>
          <p:nvPr/>
        </p:nvSpPr>
        <p:spPr>
          <a:xfrm>
            <a:off x="263525" y="1713111"/>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2</a:t>
            </a:r>
          </a:p>
        </p:txBody>
      </p:sp>
      <p:sp>
        <p:nvSpPr>
          <p:cNvPr id="7" name="Textplatzhalter 3">
            <a:extLst>
              <a:ext uri="{FF2B5EF4-FFF2-40B4-BE49-F238E27FC236}">
                <a16:creationId xmlns:a16="http://schemas.microsoft.com/office/drawing/2014/main" id="{037BEEDB-C171-F042-EC72-E03D936F6EF0}"/>
              </a:ext>
            </a:extLst>
          </p:cNvPr>
          <p:cNvSpPr txBox="1">
            <a:spLocks/>
          </p:cNvSpPr>
          <p:nvPr/>
        </p:nvSpPr>
        <p:spPr>
          <a:xfrm>
            <a:off x="263525" y="2430450"/>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3</a:t>
            </a:r>
          </a:p>
        </p:txBody>
      </p:sp>
      <p:sp>
        <p:nvSpPr>
          <p:cNvPr id="8" name="Textplatzhalter 3">
            <a:extLst>
              <a:ext uri="{FF2B5EF4-FFF2-40B4-BE49-F238E27FC236}">
                <a16:creationId xmlns:a16="http://schemas.microsoft.com/office/drawing/2014/main" id="{3031875E-3B72-595A-B531-765B14778B68}"/>
              </a:ext>
            </a:extLst>
          </p:cNvPr>
          <p:cNvSpPr txBox="1">
            <a:spLocks/>
          </p:cNvSpPr>
          <p:nvPr/>
        </p:nvSpPr>
        <p:spPr>
          <a:xfrm>
            <a:off x="263525" y="3147789"/>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4</a:t>
            </a:r>
          </a:p>
        </p:txBody>
      </p:sp>
      <p:sp>
        <p:nvSpPr>
          <p:cNvPr id="9" name="Textplatzhalter 3">
            <a:extLst>
              <a:ext uri="{FF2B5EF4-FFF2-40B4-BE49-F238E27FC236}">
                <a16:creationId xmlns:a16="http://schemas.microsoft.com/office/drawing/2014/main" id="{5B0DB410-9448-8D03-127C-5CC170D1625A}"/>
              </a:ext>
            </a:extLst>
          </p:cNvPr>
          <p:cNvSpPr txBox="1">
            <a:spLocks/>
          </p:cNvSpPr>
          <p:nvPr/>
        </p:nvSpPr>
        <p:spPr>
          <a:xfrm>
            <a:off x="263525" y="3865128"/>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5</a:t>
            </a:r>
          </a:p>
        </p:txBody>
      </p:sp>
      <p:sp>
        <p:nvSpPr>
          <p:cNvPr id="10" name="Textplatzhalter 3">
            <a:extLst>
              <a:ext uri="{FF2B5EF4-FFF2-40B4-BE49-F238E27FC236}">
                <a16:creationId xmlns:a16="http://schemas.microsoft.com/office/drawing/2014/main" id="{DB7F2298-AA47-6C5E-F638-53C50B2D38E4}"/>
              </a:ext>
            </a:extLst>
          </p:cNvPr>
          <p:cNvSpPr txBox="1">
            <a:spLocks/>
          </p:cNvSpPr>
          <p:nvPr/>
        </p:nvSpPr>
        <p:spPr>
          <a:xfrm>
            <a:off x="263525" y="4582467"/>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6</a:t>
            </a:r>
          </a:p>
        </p:txBody>
      </p:sp>
      <p:sp>
        <p:nvSpPr>
          <p:cNvPr id="11" name="Textplatzhalter 3">
            <a:extLst>
              <a:ext uri="{FF2B5EF4-FFF2-40B4-BE49-F238E27FC236}">
                <a16:creationId xmlns:a16="http://schemas.microsoft.com/office/drawing/2014/main" id="{C1DF1C66-DEA2-B099-210B-64012575F5F6}"/>
              </a:ext>
            </a:extLst>
          </p:cNvPr>
          <p:cNvSpPr txBox="1">
            <a:spLocks/>
          </p:cNvSpPr>
          <p:nvPr/>
        </p:nvSpPr>
        <p:spPr>
          <a:xfrm>
            <a:off x="263525" y="5299806"/>
            <a:ext cx="540000" cy="540000"/>
          </a:xfrm>
          <a:prstGeom prst="rect">
            <a:avLst/>
          </a:prstGeom>
          <a:solidFill>
            <a:schemeClr val="bg1">
              <a:alpha val="70000"/>
            </a:schemeClr>
          </a:solidFill>
          <a:effectLst/>
        </p:spPr>
        <p:txBody>
          <a:bodyPr lIns="0" tIns="0" rIns="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300" b="1" dirty="0">
                <a:solidFill>
                  <a:srgbClr val="2699D1"/>
                </a:solidFill>
              </a:rPr>
              <a:t>7</a:t>
            </a:r>
          </a:p>
        </p:txBody>
      </p:sp>
      <p:sp>
        <p:nvSpPr>
          <p:cNvPr id="12" name="Textplatzhalter 5">
            <a:extLst>
              <a:ext uri="{FF2B5EF4-FFF2-40B4-BE49-F238E27FC236}">
                <a16:creationId xmlns:a16="http://schemas.microsoft.com/office/drawing/2014/main" id="{25EF65F4-FD6D-4395-8E38-E75EC346388D}"/>
              </a:ext>
            </a:extLst>
          </p:cNvPr>
          <p:cNvSpPr txBox="1">
            <a:spLocks/>
          </p:cNvSpPr>
          <p:nvPr/>
        </p:nvSpPr>
        <p:spPr>
          <a:xfrm>
            <a:off x="955504" y="995772"/>
            <a:ext cx="8759996" cy="540000"/>
          </a:xfrm>
          <a:prstGeom prst="rect">
            <a:avLst/>
          </a:prstGeom>
          <a:solidFill>
            <a:srgbClr val="EE7F00"/>
          </a:solidFill>
          <a:ln>
            <a:noFill/>
          </a:ln>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b="1" dirty="0">
                <a:solidFill>
                  <a:schemeClr val="bg1"/>
                </a:solidFill>
              </a:rPr>
              <a:t>Anstehender </a:t>
            </a:r>
            <a:r>
              <a:rPr lang="de-DE" sz="1800" b="1" dirty="0" err="1">
                <a:solidFill>
                  <a:schemeClr val="bg1"/>
                </a:solidFill>
              </a:rPr>
              <a:t>Agendapunkt</a:t>
            </a:r>
            <a:endParaRPr lang="de-DE" sz="1800" b="1" dirty="0">
              <a:solidFill>
                <a:schemeClr val="bg1"/>
              </a:solidFill>
            </a:endParaRPr>
          </a:p>
        </p:txBody>
      </p:sp>
      <p:sp>
        <p:nvSpPr>
          <p:cNvPr id="13" name="Textplatzhalter 5">
            <a:extLst>
              <a:ext uri="{FF2B5EF4-FFF2-40B4-BE49-F238E27FC236}">
                <a16:creationId xmlns:a16="http://schemas.microsoft.com/office/drawing/2014/main" id="{4A925362-97C0-988A-2CF0-48BC2630525C}"/>
              </a:ext>
            </a:extLst>
          </p:cNvPr>
          <p:cNvSpPr txBox="1">
            <a:spLocks/>
          </p:cNvSpPr>
          <p:nvPr/>
        </p:nvSpPr>
        <p:spPr>
          <a:xfrm>
            <a:off x="955504" y="1713111"/>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
        <p:nvSpPr>
          <p:cNvPr id="14" name="Textplatzhalter 5">
            <a:extLst>
              <a:ext uri="{FF2B5EF4-FFF2-40B4-BE49-F238E27FC236}">
                <a16:creationId xmlns:a16="http://schemas.microsoft.com/office/drawing/2014/main" id="{EEA104BA-F011-EA66-CCF2-1D23A1D3B83A}"/>
              </a:ext>
            </a:extLst>
          </p:cNvPr>
          <p:cNvSpPr txBox="1">
            <a:spLocks/>
          </p:cNvSpPr>
          <p:nvPr/>
        </p:nvSpPr>
        <p:spPr>
          <a:xfrm>
            <a:off x="955504" y="2430450"/>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
        <p:nvSpPr>
          <p:cNvPr id="15" name="Textplatzhalter 5">
            <a:extLst>
              <a:ext uri="{FF2B5EF4-FFF2-40B4-BE49-F238E27FC236}">
                <a16:creationId xmlns:a16="http://schemas.microsoft.com/office/drawing/2014/main" id="{981A7AD4-17E4-03CD-5849-46F210BB9757}"/>
              </a:ext>
            </a:extLst>
          </p:cNvPr>
          <p:cNvSpPr txBox="1">
            <a:spLocks/>
          </p:cNvSpPr>
          <p:nvPr/>
        </p:nvSpPr>
        <p:spPr>
          <a:xfrm>
            <a:off x="955504" y="3147789"/>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
        <p:nvSpPr>
          <p:cNvPr id="16" name="Textplatzhalter 5">
            <a:extLst>
              <a:ext uri="{FF2B5EF4-FFF2-40B4-BE49-F238E27FC236}">
                <a16:creationId xmlns:a16="http://schemas.microsoft.com/office/drawing/2014/main" id="{BF89CD04-8272-7D04-75FD-754BE292245D}"/>
              </a:ext>
            </a:extLst>
          </p:cNvPr>
          <p:cNvSpPr txBox="1">
            <a:spLocks/>
          </p:cNvSpPr>
          <p:nvPr/>
        </p:nvSpPr>
        <p:spPr>
          <a:xfrm>
            <a:off x="955504" y="3865128"/>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
        <p:nvSpPr>
          <p:cNvPr id="17" name="Textplatzhalter 5">
            <a:extLst>
              <a:ext uri="{FF2B5EF4-FFF2-40B4-BE49-F238E27FC236}">
                <a16:creationId xmlns:a16="http://schemas.microsoft.com/office/drawing/2014/main" id="{C05ADBC1-8362-98EE-FAC1-4162298F2FD9}"/>
              </a:ext>
            </a:extLst>
          </p:cNvPr>
          <p:cNvSpPr txBox="1">
            <a:spLocks/>
          </p:cNvSpPr>
          <p:nvPr/>
        </p:nvSpPr>
        <p:spPr>
          <a:xfrm>
            <a:off x="955504" y="4582467"/>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
        <p:nvSpPr>
          <p:cNvPr id="18" name="Textplatzhalter 5">
            <a:extLst>
              <a:ext uri="{FF2B5EF4-FFF2-40B4-BE49-F238E27FC236}">
                <a16:creationId xmlns:a16="http://schemas.microsoft.com/office/drawing/2014/main" id="{0FC3BB46-7F74-2510-79E4-4EAE8D3B9EA4}"/>
              </a:ext>
            </a:extLst>
          </p:cNvPr>
          <p:cNvSpPr txBox="1">
            <a:spLocks/>
          </p:cNvSpPr>
          <p:nvPr/>
        </p:nvSpPr>
        <p:spPr>
          <a:xfrm>
            <a:off x="955504" y="5299806"/>
            <a:ext cx="8759996" cy="540000"/>
          </a:xfrm>
          <a:prstGeom prst="rect">
            <a:avLst/>
          </a:prstGeom>
          <a:solidFill>
            <a:schemeClr val="bg1">
              <a:alpha val="70000"/>
            </a:schemeClr>
          </a:solidFill>
          <a:effectLst/>
        </p:spPr>
        <p:txBody>
          <a:bodyPr lIns="180000" tIns="0" rIns="180000" bIns="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solidFill>
                  <a:srgbClr val="2699D1"/>
                </a:solidFill>
              </a:rPr>
              <a:t>Agendapunkt</a:t>
            </a:r>
            <a:endParaRPr lang="de-DE" sz="1800" dirty="0">
              <a:solidFill>
                <a:srgbClr val="2699D1"/>
              </a:solidFill>
            </a:endParaRPr>
          </a:p>
        </p:txBody>
      </p:sp>
    </p:spTree>
    <p:extLst>
      <p:ext uri="{BB962C8B-B14F-4D97-AF65-F5344CB8AC3E}">
        <p14:creationId xmlns:p14="http://schemas.microsoft.com/office/powerpoint/2010/main" val="2222423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41B6139-AF3F-F946-975A-D0EF40BDE5FE}"/>
              </a:ext>
            </a:extLst>
          </p:cNvPr>
          <p:cNvSpPr>
            <a:spLocks noGrp="1"/>
          </p:cNvSpPr>
          <p:nvPr>
            <p:ph type="body" sz="quarter" idx="11"/>
          </p:nvPr>
        </p:nvSpPr>
        <p:spPr/>
        <p:txBody>
          <a:bodyPr/>
          <a:lstStyle/>
          <a:p>
            <a:endParaRPr lang="de-DE" dirty="0"/>
          </a:p>
        </p:txBody>
      </p:sp>
      <p:sp>
        <p:nvSpPr>
          <p:cNvPr id="3" name="Fußzeilenplatzhalter 2">
            <a:extLst>
              <a:ext uri="{FF2B5EF4-FFF2-40B4-BE49-F238E27FC236}">
                <a16:creationId xmlns:a16="http://schemas.microsoft.com/office/drawing/2014/main" id="{45AE0266-E765-464F-A10D-A14C07223C64}"/>
              </a:ext>
            </a:extLst>
          </p:cNvPr>
          <p:cNvSpPr>
            <a:spLocks noGrp="1"/>
          </p:cNvSpPr>
          <p:nvPr>
            <p:ph type="ftr" sz="quarter" idx="12"/>
          </p:nvPr>
        </p:nvSpPr>
        <p:spPr/>
        <p:txBody>
          <a:bodyPr/>
          <a:lstStyle/>
          <a:p>
            <a:r>
              <a:rPr lang="de-DE"/>
              <a:t>Name des Autors | Name der Präsentation</a:t>
            </a:r>
            <a:endParaRPr lang="de-DE" dirty="0"/>
          </a:p>
        </p:txBody>
      </p:sp>
    </p:spTree>
    <p:extLst>
      <p:ext uri="{BB962C8B-B14F-4D97-AF65-F5344CB8AC3E}">
        <p14:creationId xmlns:p14="http://schemas.microsoft.com/office/powerpoint/2010/main" val="8548861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355BE6C4-B55E-F147-B79D-B82C8BC02B07}"/>
              </a:ext>
            </a:extLst>
          </p:cNvPr>
          <p:cNvSpPr>
            <a:spLocks noGrp="1"/>
          </p:cNvSpPr>
          <p:nvPr>
            <p:ph type="body" sz="quarter" idx="10"/>
          </p:nvPr>
        </p:nvSpPr>
        <p:spPr/>
        <p:txBody>
          <a:bodyPr/>
          <a:lstStyle/>
          <a:p>
            <a:endParaRPr lang="de-DE"/>
          </a:p>
        </p:txBody>
      </p:sp>
      <p:sp>
        <p:nvSpPr>
          <p:cNvPr id="3" name="Textplatzhalter 2">
            <a:extLst>
              <a:ext uri="{FF2B5EF4-FFF2-40B4-BE49-F238E27FC236}">
                <a16:creationId xmlns:a16="http://schemas.microsoft.com/office/drawing/2014/main" id="{C98A30E6-26B2-5E44-A15E-ADA01B84DAD2}"/>
              </a:ext>
            </a:extLst>
          </p:cNvPr>
          <p:cNvSpPr>
            <a:spLocks noGrp="1"/>
          </p:cNvSpPr>
          <p:nvPr>
            <p:ph type="body" sz="quarter" idx="12"/>
          </p:nvPr>
        </p:nvSpPr>
        <p:spPr/>
        <p:txBody>
          <a:bodyPr/>
          <a:lstStyle/>
          <a:p>
            <a:endParaRPr lang="de-DE"/>
          </a:p>
        </p:txBody>
      </p:sp>
    </p:spTree>
    <p:extLst>
      <p:ext uri="{BB962C8B-B14F-4D97-AF65-F5344CB8AC3E}">
        <p14:creationId xmlns:p14="http://schemas.microsoft.com/office/powerpoint/2010/main" val="32234924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585794-C66A-DD4E-AEED-BE7AA2296AB6}"/>
              </a:ext>
            </a:extLst>
          </p:cNvPr>
          <p:cNvSpPr>
            <a:spLocks noGrp="1"/>
          </p:cNvSpPr>
          <p:nvPr>
            <p:ph type="title"/>
          </p:nvPr>
        </p:nvSpPr>
        <p:spPr/>
        <p:txBody>
          <a:bodyPr/>
          <a:lstStyle/>
          <a:p>
            <a:r>
              <a:rPr lang="de-DE" dirty="0"/>
              <a:t>Farben für Diagramme</a:t>
            </a:r>
          </a:p>
        </p:txBody>
      </p:sp>
      <p:sp>
        <p:nvSpPr>
          <p:cNvPr id="5" name="Rechteck 4">
            <a:extLst>
              <a:ext uri="{FF2B5EF4-FFF2-40B4-BE49-F238E27FC236}">
                <a16:creationId xmlns:a16="http://schemas.microsoft.com/office/drawing/2014/main" id="{621CD31D-47BA-C04F-B361-BBB38FD05EC6}"/>
              </a:ext>
            </a:extLst>
          </p:cNvPr>
          <p:cNvSpPr/>
          <p:nvPr/>
        </p:nvSpPr>
        <p:spPr>
          <a:xfrm>
            <a:off x="263525" y="1706112"/>
            <a:ext cx="1809982" cy="828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b="1" dirty="0"/>
              <a:t>die Bayerische – Blau</a:t>
            </a:r>
          </a:p>
          <a:p>
            <a:r>
              <a:rPr lang="de-DE" sz="1000" dirty="0"/>
              <a:t>RGB: 38R 153G 209B</a:t>
            </a:r>
          </a:p>
        </p:txBody>
      </p:sp>
      <p:sp>
        <p:nvSpPr>
          <p:cNvPr id="6" name="Rechteck 5">
            <a:extLst>
              <a:ext uri="{FF2B5EF4-FFF2-40B4-BE49-F238E27FC236}">
                <a16:creationId xmlns:a16="http://schemas.microsoft.com/office/drawing/2014/main" id="{04EEF2A0-B3D7-C044-ACA6-0D4E411CF220}"/>
              </a:ext>
            </a:extLst>
          </p:cNvPr>
          <p:cNvSpPr/>
          <p:nvPr/>
        </p:nvSpPr>
        <p:spPr>
          <a:xfrm>
            <a:off x="2247900" y="1706112"/>
            <a:ext cx="809625" cy="828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70%</a:t>
            </a:r>
          </a:p>
        </p:txBody>
      </p:sp>
      <p:sp>
        <p:nvSpPr>
          <p:cNvPr id="7" name="Rechteck 6">
            <a:extLst>
              <a:ext uri="{FF2B5EF4-FFF2-40B4-BE49-F238E27FC236}">
                <a16:creationId xmlns:a16="http://schemas.microsoft.com/office/drawing/2014/main" id="{925CF5BE-D0CF-3540-85BC-C8344A4A9FDF}"/>
              </a:ext>
            </a:extLst>
          </p:cNvPr>
          <p:cNvSpPr/>
          <p:nvPr/>
        </p:nvSpPr>
        <p:spPr>
          <a:xfrm>
            <a:off x="3222624" y="1706112"/>
            <a:ext cx="811852" cy="828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60%</a:t>
            </a:r>
          </a:p>
        </p:txBody>
      </p:sp>
      <p:sp>
        <p:nvSpPr>
          <p:cNvPr id="8" name="Rechteck 7">
            <a:extLst>
              <a:ext uri="{FF2B5EF4-FFF2-40B4-BE49-F238E27FC236}">
                <a16:creationId xmlns:a16="http://schemas.microsoft.com/office/drawing/2014/main" id="{3BA7DAB6-395E-0149-87B4-41C2E2FD9EE0}"/>
              </a:ext>
            </a:extLst>
          </p:cNvPr>
          <p:cNvSpPr/>
          <p:nvPr/>
        </p:nvSpPr>
        <p:spPr>
          <a:xfrm>
            <a:off x="4206634" y="1706112"/>
            <a:ext cx="831146" cy="8280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50%</a:t>
            </a:r>
          </a:p>
        </p:txBody>
      </p:sp>
      <p:sp>
        <p:nvSpPr>
          <p:cNvPr id="9" name="Rechteck 8">
            <a:extLst>
              <a:ext uri="{FF2B5EF4-FFF2-40B4-BE49-F238E27FC236}">
                <a16:creationId xmlns:a16="http://schemas.microsoft.com/office/drawing/2014/main" id="{F8B48073-15BA-C749-8DB0-60695F39FC18}"/>
              </a:ext>
            </a:extLst>
          </p:cNvPr>
          <p:cNvSpPr/>
          <p:nvPr/>
        </p:nvSpPr>
        <p:spPr>
          <a:xfrm>
            <a:off x="5190380" y="1706112"/>
            <a:ext cx="826784" cy="82801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40%</a:t>
            </a:r>
          </a:p>
        </p:txBody>
      </p:sp>
      <p:sp>
        <p:nvSpPr>
          <p:cNvPr id="10" name="Rechteck 9">
            <a:extLst>
              <a:ext uri="{FF2B5EF4-FFF2-40B4-BE49-F238E27FC236}">
                <a16:creationId xmlns:a16="http://schemas.microsoft.com/office/drawing/2014/main" id="{055F928C-C53A-7543-996E-6078BF914F23}"/>
              </a:ext>
            </a:extLst>
          </p:cNvPr>
          <p:cNvSpPr/>
          <p:nvPr/>
        </p:nvSpPr>
        <p:spPr>
          <a:xfrm>
            <a:off x="6164263" y="1706112"/>
            <a:ext cx="840951" cy="8280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30%</a:t>
            </a:r>
          </a:p>
        </p:txBody>
      </p:sp>
      <p:sp>
        <p:nvSpPr>
          <p:cNvPr id="11" name="Rechteck 10">
            <a:extLst>
              <a:ext uri="{FF2B5EF4-FFF2-40B4-BE49-F238E27FC236}">
                <a16:creationId xmlns:a16="http://schemas.microsoft.com/office/drawing/2014/main" id="{9F25F62B-4632-E947-A32A-F144AE3D1A92}"/>
              </a:ext>
            </a:extLst>
          </p:cNvPr>
          <p:cNvSpPr/>
          <p:nvPr/>
        </p:nvSpPr>
        <p:spPr>
          <a:xfrm>
            <a:off x="263525" y="3200608"/>
            <a:ext cx="1809982" cy="8280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b="1" dirty="0"/>
              <a:t>die Bayerische – Orange</a:t>
            </a:r>
          </a:p>
          <a:p>
            <a:r>
              <a:rPr lang="de-DE" sz="1000" dirty="0"/>
              <a:t>RGB: 238R 127G 000B</a:t>
            </a:r>
          </a:p>
        </p:txBody>
      </p:sp>
      <p:sp>
        <p:nvSpPr>
          <p:cNvPr id="12" name="Rechteck 11">
            <a:extLst>
              <a:ext uri="{FF2B5EF4-FFF2-40B4-BE49-F238E27FC236}">
                <a16:creationId xmlns:a16="http://schemas.microsoft.com/office/drawing/2014/main" id="{14E2E616-DE80-3C4F-8EDF-C157A2E2A61F}"/>
              </a:ext>
            </a:extLst>
          </p:cNvPr>
          <p:cNvSpPr/>
          <p:nvPr/>
        </p:nvSpPr>
        <p:spPr>
          <a:xfrm>
            <a:off x="2248442" y="3200608"/>
            <a:ext cx="809083" cy="828016"/>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70%</a:t>
            </a:r>
          </a:p>
        </p:txBody>
      </p:sp>
      <p:sp>
        <p:nvSpPr>
          <p:cNvPr id="14" name="Rechteck 13">
            <a:extLst>
              <a:ext uri="{FF2B5EF4-FFF2-40B4-BE49-F238E27FC236}">
                <a16:creationId xmlns:a16="http://schemas.microsoft.com/office/drawing/2014/main" id="{0AD9F3B3-6DBF-6647-B68C-0D0589CD7F03}"/>
              </a:ext>
            </a:extLst>
          </p:cNvPr>
          <p:cNvSpPr/>
          <p:nvPr/>
        </p:nvSpPr>
        <p:spPr>
          <a:xfrm>
            <a:off x="3229980" y="3200608"/>
            <a:ext cx="813383" cy="828016"/>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60%</a:t>
            </a:r>
          </a:p>
        </p:txBody>
      </p:sp>
      <p:sp>
        <p:nvSpPr>
          <p:cNvPr id="15" name="Rechteck 14">
            <a:extLst>
              <a:ext uri="{FF2B5EF4-FFF2-40B4-BE49-F238E27FC236}">
                <a16:creationId xmlns:a16="http://schemas.microsoft.com/office/drawing/2014/main" id="{32DD0B7C-3F29-0542-BBB9-66D932338FBD}"/>
              </a:ext>
            </a:extLst>
          </p:cNvPr>
          <p:cNvSpPr/>
          <p:nvPr/>
        </p:nvSpPr>
        <p:spPr>
          <a:xfrm>
            <a:off x="4200129" y="3200608"/>
            <a:ext cx="829071" cy="828016"/>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50%</a:t>
            </a:r>
          </a:p>
        </p:txBody>
      </p:sp>
      <p:sp>
        <p:nvSpPr>
          <p:cNvPr id="16" name="Rechteck 15">
            <a:extLst>
              <a:ext uri="{FF2B5EF4-FFF2-40B4-BE49-F238E27FC236}">
                <a16:creationId xmlns:a16="http://schemas.microsoft.com/office/drawing/2014/main" id="{F975E7E4-49B0-E340-9BB4-EFD08B81FE70}"/>
              </a:ext>
            </a:extLst>
          </p:cNvPr>
          <p:cNvSpPr/>
          <p:nvPr/>
        </p:nvSpPr>
        <p:spPr>
          <a:xfrm>
            <a:off x="5185966" y="3200608"/>
            <a:ext cx="829072" cy="828016"/>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40%</a:t>
            </a:r>
          </a:p>
        </p:txBody>
      </p:sp>
      <p:sp>
        <p:nvSpPr>
          <p:cNvPr id="17" name="Rechteck 16">
            <a:extLst>
              <a:ext uri="{FF2B5EF4-FFF2-40B4-BE49-F238E27FC236}">
                <a16:creationId xmlns:a16="http://schemas.microsoft.com/office/drawing/2014/main" id="{F1CE37AB-747F-E740-A014-F50EE693E4EE}"/>
              </a:ext>
            </a:extLst>
          </p:cNvPr>
          <p:cNvSpPr/>
          <p:nvPr/>
        </p:nvSpPr>
        <p:spPr>
          <a:xfrm>
            <a:off x="6158727" y="3200608"/>
            <a:ext cx="837386" cy="828016"/>
          </a:xfrm>
          <a:prstGeom prst="rect">
            <a:avLst/>
          </a:prstGeom>
          <a:solidFill>
            <a:schemeClr val="bg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30%</a:t>
            </a:r>
          </a:p>
        </p:txBody>
      </p:sp>
      <p:sp>
        <p:nvSpPr>
          <p:cNvPr id="18" name="Rechteck 17">
            <a:extLst>
              <a:ext uri="{FF2B5EF4-FFF2-40B4-BE49-F238E27FC236}">
                <a16:creationId xmlns:a16="http://schemas.microsoft.com/office/drawing/2014/main" id="{7A336883-5571-9C4C-81CD-30E434F23BEB}"/>
              </a:ext>
            </a:extLst>
          </p:cNvPr>
          <p:cNvSpPr/>
          <p:nvPr/>
        </p:nvSpPr>
        <p:spPr>
          <a:xfrm>
            <a:off x="263525" y="4695104"/>
            <a:ext cx="1809982" cy="8280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b="1" dirty="0"/>
              <a:t>die Bayerische – Grau</a:t>
            </a:r>
          </a:p>
          <a:p>
            <a:r>
              <a:rPr lang="de-DE" sz="1000" dirty="0"/>
              <a:t>RGB: 88R 88G 90B</a:t>
            </a:r>
          </a:p>
        </p:txBody>
      </p:sp>
      <p:sp>
        <p:nvSpPr>
          <p:cNvPr id="19" name="Rechteck 18">
            <a:extLst>
              <a:ext uri="{FF2B5EF4-FFF2-40B4-BE49-F238E27FC236}">
                <a16:creationId xmlns:a16="http://schemas.microsoft.com/office/drawing/2014/main" id="{809E4341-0371-5D4B-849A-02FABBFE1A9B}"/>
              </a:ext>
            </a:extLst>
          </p:cNvPr>
          <p:cNvSpPr/>
          <p:nvPr/>
        </p:nvSpPr>
        <p:spPr>
          <a:xfrm>
            <a:off x="2248442" y="4695104"/>
            <a:ext cx="809083" cy="828016"/>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70%</a:t>
            </a:r>
          </a:p>
        </p:txBody>
      </p:sp>
      <p:sp>
        <p:nvSpPr>
          <p:cNvPr id="20" name="Rechteck 19">
            <a:extLst>
              <a:ext uri="{FF2B5EF4-FFF2-40B4-BE49-F238E27FC236}">
                <a16:creationId xmlns:a16="http://schemas.microsoft.com/office/drawing/2014/main" id="{FB9269FC-4CAD-814E-B40D-F6310627FDCC}"/>
              </a:ext>
            </a:extLst>
          </p:cNvPr>
          <p:cNvSpPr/>
          <p:nvPr/>
        </p:nvSpPr>
        <p:spPr>
          <a:xfrm>
            <a:off x="3229980" y="4695104"/>
            <a:ext cx="813383" cy="828016"/>
          </a:xfrm>
          <a:prstGeom prst="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60%</a:t>
            </a:r>
          </a:p>
        </p:txBody>
      </p:sp>
      <p:sp>
        <p:nvSpPr>
          <p:cNvPr id="21" name="Rechteck 20">
            <a:extLst>
              <a:ext uri="{FF2B5EF4-FFF2-40B4-BE49-F238E27FC236}">
                <a16:creationId xmlns:a16="http://schemas.microsoft.com/office/drawing/2014/main" id="{B9374F32-9682-FF41-BB65-324CEE72E177}"/>
              </a:ext>
            </a:extLst>
          </p:cNvPr>
          <p:cNvSpPr/>
          <p:nvPr/>
        </p:nvSpPr>
        <p:spPr>
          <a:xfrm>
            <a:off x="4200129" y="4695104"/>
            <a:ext cx="829071" cy="828016"/>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t>50%</a:t>
            </a:r>
          </a:p>
        </p:txBody>
      </p:sp>
      <p:sp>
        <p:nvSpPr>
          <p:cNvPr id="22" name="Rechteck 21">
            <a:extLst>
              <a:ext uri="{FF2B5EF4-FFF2-40B4-BE49-F238E27FC236}">
                <a16:creationId xmlns:a16="http://schemas.microsoft.com/office/drawing/2014/main" id="{8B2503E2-3621-AC40-9E44-A2380CE41CA5}"/>
              </a:ext>
            </a:extLst>
          </p:cNvPr>
          <p:cNvSpPr/>
          <p:nvPr/>
        </p:nvSpPr>
        <p:spPr>
          <a:xfrm>
            <a:off x="5185966" y="4695104"/>
            <a:ext cx="829072" cy="828016"/>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40%</a:t>
            </a:r>
          </a:p>
        </p:txBody>
      </p:sp>
      <p:sp>
        <p:nvSpPr>
          <p:cNvPr id="23" name="Rechteck 22">
            <a:extLst>
              <a:ext uri="{FF2B5EF4-FFF2-40B4-BE49-F238E27FC236}">
                <a16:creationId xmlns:a16="http://schemas.microsoft.com/office/drawing/2014/main" id="{794DDAF8-C4CB-F94C-A502-74E07BDEC03E}"/>
              </a:ext>
            </a:extLst>
          </p:cNvPr>
          <p:cNvSpPr/>
          <p:nvPr/>
        </p:nvSpPr>
        <p:spPr>
          <a:xfrm>
            <a:off x="6158727" y="4695104"/>
            <a:ext cx="837386" cy="828016"/>
          </a:xfrm>
          <a:prstGeom prst="rect">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t>30%</a:t>
            </a:r>
          </a:p>
        </p:txBody>
      </p:sp>
      <p:sp>
        <p:nvSpPr>
          <p:cNvPr id="24" name="Rechteck 23">
            <a:extLst>
              <a:ext uri="{FF2B5EF4-FFF2-40B4-BE49-F238E27FC236}">
                <a16:creationId xmlns:a16="http://schemas.microsoft.com/office/drawing/2014/main" id="{6478A62A-4266-DD48-98BF-FE3895878E8E}"/>
              </a:ext>
            </a:extLst>
          </p:cNvPr>
          <p:cNvSpPr/>
          <p:nvPr/>
        </p:nvSpPr>
        <p:spPr>
          <a:xfrm>
            <a:off x="7156721" y="1706112"/>
            <a:ext cx="840951" cy="828016"/>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20%</a:t>
            </a:r>
          </a:p>
        </p:txBody>
      </p:sp>
      <p:sp>
        <p:nvSpPr>
          <p:cNvPr id="25" name="Rechteck 24">
            <a:extLst>
              <a:ext uri="{FF2B5EF4-FFF2-40B4-BE49-F238E27FC236}">
                <a16:creationId xmlns:a16="http://schemas.microsoft.com/office/drawing/2014/main" id="{2070D9A2-3529-DB4B-93FD-2440ED041F7A}"/>
              </a:ext>
            </a:extLst>
          </p:cNvPr>
          <p:cNvSpPr/>
          <p:nvPr/>
        </p:nvSpPr>
        <p:spPr>
          <a:xfrm>
            <a:off x="7162336" y="3200608"/>
            <a:ext cx="837386" cy="828016"/>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20%</a:t>
            </a:r>
          </a:p>
        </p:txBody>
      </p:sp>
      <p:sp>
        <p:nvSpPr>
          <p:cNvPr id="26" name="Rechteck 25">
            <a:extLst>
              <a:ext uri="{FF2B5EF4-FFF2-40B4-BE49-F238E27FC236}">
                <a16:creationId xmlns:a16="http://schemas.microsoft.com/office/drawing/2014/main" id="{B6EA9832-0CDF-9947-813F-1827F053871F}"/>
              </a:ext>
            </a:extLst>
          </p:cNvPr>
          <p:cNvSpPr/>
          <p:nvPr/>
        </p:nvSpPr>
        <p:spPr>
          <a:xfrm>
            <a:off x="7162336" y="4695104"/>
            <a:ext cx="837386" cy="828016"/>
          </a:xfrm>
          <a:prstGeom prst="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20%</a:t>
            </a:r>
          </a:p>
        </p:txBody>
      </p:sp>
      <p:sp>
        <p:nvSpPr>
          <p:cNvPr id="27" name="Rechteck 26">
            <a:extLst>
              <a:ext uri="{FF2B5EF4-FFF2-40B4-BE49-F238E27FC236}">
                <a16:creationId xmlns:a16="http://schemas.microsoft.com/office/drawing/2014/main" id="{DD6DCFC9-AB39-D24C-9205-77EC226EF4C4}"/>
              </a:ext>
            </a:extLst>
          </p:cNvPr>
          <p:cNvSpPr/>
          <p:nvPr/>
        </p:nvSpPr>
        <p:spPr>
          <a:xfrm>
            <a:off x="8138028" y="1706112"/>
            <a:ext cx="840951" cy="828016"/>
          </a:xfrm>
          <a:prstGeom prst="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10%</a:t>
            </a:r>
          </a:p>
        </p:txBody>
      </p:sp>
      <p:sp>
        <p:nvSpPr>
          <p:cNvPr id="28" name="Rechteck 27">
            <a:extLst>
              <a:ext uri="{FF2B5EF4-FFF2-40B4-BE49-F238E27FC236}">
                <a16:creationId xmlns:a16="http://schemas.microsoft.com/office/drawing/2014/main" id="{807048F6-9478-6D4A-9239-F0806AADAFA6}"/>
              </a:ext>
            </a:extLst>
          </p:cNvPr>
          <p:cNvSpPr/>
          <p:nvPr/>
        </p:nvSpPr>
        <p:spPr>
          <a:xfrm>
            <a:off x="8143643" y="3200608"/>
            <a:ext cx="837386" cy="828016"/>
          </a:xfrm>
          <a:prstGeom prst="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10%</a:t>
            </a:r>
          </a:p>
        </p:txBody>
      </p:sp>
      <p:sp>
        <p:nvSpPr>
          <p:cNvPr id="29" name="Rechteck 28">
            <a:extLst>
              <a:ext uri="{FF2B5EF4-FFF2-40B4-BE49-F238E27FC236}">
                <a16:creationId xmlns:a16="http://schemas.microsoft.com/office/drawing/2014/main" id="{9E9B6ADB-E5C3-C441-8120-BC3DA16CB14A}"/>
              </a:ext>
            </a:extLst>
          </p:cNvPr>
          <p:cNvSpPr/>
          <p:nvPr/>
        </p:nvSpPr>
        <p:spPr>
          <a:xfrm>
            <a:off x="8143643" y="4695104"/>
            <a:ext cx="837386" cy="828016"/>
          </a:xfrm>
          <a:prstGeom prst="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chemeClr val="tx1"/>
                </a:solidFill>
              </a:rPr>
              <a:t>10%</a:t>
            </a:r>
          </a:p>
        </p:txBody>
      </p:sp>
    </p:spTree>
    <p:extLst>
      <p:ext uri="{BB962C8B-B14F-4D97-AF65-F5344CB8AC3E}">
        <p14:creationId xmlns:p14="http://schemas.microsoft.com/office/powerpoint/2010/main" val="26186509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4444F5-E6FD-2144-8C02-B8C7245BBA2E}"/>
              </a:ext>
            </a:extLst>
          </p:cNvPr>
          <p:cNvSpPr>
            <a:spLocks noGrp="1"/>
          </p:cNvSpPr>
          <p:nvPr>
            <p:ph type="title"/>
          </p:nvPr>
        </p:nvSpPr>
        <p:spPr>
          <a:xfrm>
            <a:off x="270000" y="215746"/>
            <a:ext cx="9671012" cy="353943"/>
          </a:xfrm>
        </p:spPr>
        <p:txBody>
          <a:bodyPr/>
          <a:lstStyle/>
          <a:p>
            <a:r>
              <a:rPr lang="de-DE" dirty="0"/>
              <a:t>Logos</a:t>
            </a:r>
          </a:p>
        </p:txBody>
      </p:sp>
      <p:pic>
        <p:nvPicPr>
          <p:cNvPr id="8" name="Grafik 7">
            <a:extLst>
              <a:ext uri="{FF2B5EF4-FFF2-40B4-BE49-F238E27FC236}">
                <a16:creationId xmlns:a16="http://schemas.microsoft.com/office/drawing/2014/main" id="{BC13E4A8-8D18-6947-8535-E717D62E06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50950" y="1278370"/>
            <a:ext cx="3960000" cy="1140648"/>
          </a:xfrm>
          <a:prstGeom prst="rect">
            <a:avLst/>
          </a:prstGeom>
        </p:spPr>
      </p:pic>
      <p:pic>
        <p:nvPicPr>
          <p:cNvPr id="10" name="Grafik 9">
            <a:extLst>
              <a:ext uri="{FF2B5EF4-FFF2-40B4-BE49-F238E27FC236}">
                <a16:creationId xmlns:a16="http://schemas.microsoft.com/office/drawing/2014/main" id="{F2D2665D-A298-0F4D-AA38-A5287770D5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89375" y="1283134"/>
            <a:ext cx="3960000" cy="1140652"/>
          </a:xfrm>
          <a:prstGeom prst="rect">
            <a:avLst/>
          </a:prstGeom>
        </p:spPr>
      </p:pic>
      <p:pic>
        <p:nvPicPr>
          <p:cNvPr id="12" name="Grafik 11">
            <a:extLst>
              <a:ext uri="{FF2B5EF4-FFF2-40B4-BE49-F238E27FC236}">
                <a16:creationId xmlns:a16="http://schemas.microsoft.com/office/drawing/2014/main" id="{EAEE1252-4AF8-3F40-8D87-5CB6E0B1A8C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89375" y="5073904"/>
            <a:ext cx="3960000" cy="1257144"/>
          </a:xfrm>
          <a:prstGeom prst="rect">
            <a:avLst/>
          </a:prstGeom>
        </p:spPr>
      </p:pic>
      <p:pic>
        <p:nvPicPr>
          <p:cNvPr id="14" name="Grafik 13">
            <a:extLst>
              <a:ext uri="{FF2B5EF4-FFF2-40B4-BE49-F238E27FC236}">
                <a16:creationId xmlns:a16="http://schemas.microsoft.com/office/drawing/2014/main" id="{BC2D12A4-917A-2A4A-B98D-B9B70A90DA9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989375" y="2461618"/>
            <a:ext cx="3960000" cy="1257144"/>
          </a:xfrm>
          <a:prstGeom prst="rect">
            <a:avLst/>
          </a:prstGeom>
        </p:spPr>
      </p:pic>
      <p:pic>
        <p:nvPicPr>
          <p:cNvPr id="16" name="Grafik 15">
            <a:extLst>
              <a:ext uri="{FF2B5EF4-FFF2-40B4-BE49-F238E27FC236}">
                <a16:creationId xmlns:a16="http://schemas.microsoft.com/office/drawing/2014/main" id="{B17D53DB-DC49-E340-A3EA-09A16F955CF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89375" y="3761362"/>
            <a:ext cx="3960000" cy="1257144"/>
          </a:xfrm>
          <a:prstGeom prst="rect">
            <a:avLst/>
          </a:prstGeom>
        </p:spPr>
      </p:pic>
      <p:pic>
        <p:nvPicPr>
          <p:cNvPr id="20" name="Grafik 19">
            <a:extLst>
              <a:ext uri="{FF2B5EF4-FFF2-40B4-BE49-F238E27FC236}">
                <a16:creationId xmlns:a16="http://schemas.microsoft.com/office/drawing/2014/main" id="{C41E9208-7D7C-7040-B942-53EF46EE6BA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250950" y="5061106"/>
            <a:ext cx="3960000" cy="1257144"/>
          </a:xfrm>
          <a:prstGeom prst="rect">
            <a:avLst/>
          </a:prstGeom>
        </p:spPr>
      </p:pic>
      <p:pic>
        <p:nvPicPr>
          <p:cNvPr id="22" name="Grafik 21">
            <a:extLst>
              <a:ext uri="{FF2B5EF4-FFF2-40B4-BE49-F238E27FC236}">
                <a16:creationId xmlns:a16="http://schemas.microsoft.com/office/drawing/2014/main" id="{45BF7AC8-7472-994C-B5EF-9AB1B7F23AC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250950" y="2461618"/>
            <a:ext cx="3960000" cy="1257144"/>
          </a:xfrm>
          <a:prstGeom prst="rect">
            <a:avLst/>
          </a:prstGeom>
        </p:spPr>
      </p:pic>
      <p:pic>
        <p:nvPicPr>
          <p:cNvPr id="24" name="Grafik 23">
            <a:extLst>
              <a:ext uri="{FF2B5EF4-FFF2-40B4-BE49-F238E27FC236}">
                <a16:creationId xmlns:a16="http://schemas.microsoft.com/office/drawing/2014/main" id="{149953F3-7D66-8344-8158-22ED9B1F3A6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250950" y="3761362"/>
            <a:ext cx="3960000" cy="1257144"/>
          </a:xfrm>
          <a:prstGeom prst="rect">
            <a:avLst/>
          </a:prstGeom>
        </p:spPr>
      </p:pic>
    </p:spTree>
    <p:extLst>
      <p:ext uri="{BB962C8B-B14F-4D97-AF65-F5344CB8AC3E}">
        <p14:creationId xmlns:p14="http://schemas.microsoft.com/office/powerpoint/2010/main" val="438440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6E02295-A188-EE67-DF5A-F2E0950424E7}"/>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D115421F-6F9C-AD62-27BC-57EB0C4656A6}"/>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0CC48C4A-1684-86E2-34F8-88B758680854}"/>
              </a:ext>
            </a:extLst>
          </p:cNvPr>
          <p:cNvSpPr>
            <a:spLocks noGrp="1"/>
          </p:cNvSpPr>
          <p:nvPr>
            <p:ph type="title"/>
          </p:nvPr>
        </p:nvSpPr>
        <p:spPr/>
        <p:txBody>
          <a:bodyPr/>
          <a:lstStyle/>
          <a:p>
            <a:endParaRPr lang="de-DE"/>
          </a:p>
        </p:txBody>
      </p:sp>
      <p:sp>
        <p:nvSpPr>
          <p:cNvPr id="5" name="Inhaltsplatzhalter 4">
            <a:extLst>
              <a:ext uri="{FF2B5EF4-FFF2-40B4-BE49-F238E27FC236}">
                <a16:creationId xmlns:a16="http://schemas.microsoft.com/office/drawing/2014/main" id="{BBEB6CC1-9BE2-43F6-1126-54AB1777C2A1}"/>
              </a:ext>
            </a:extLst>
          </p:cNvPr>
          <p:cNvSpPr>
            <a:spLocks noGrp="1"/>
          </p:cNvSpPr>
          <p:nvPr>
            <p:ph idx="15"/>
          </p:nvPr>
        </p:nvSpPr>
        <p:spPr/>
        <p:txBody>
          <a:bodyPr/>
          <a:lstStyle/>
          <a:p>
            <a:endParaRPr lang="de-DE"/>
          </a:p>
        </p:txBody>
      </p:sp>
      <p:sp>
        <p:nvSpPr>
          <p:cNvPr id="6" name="Textplatzhalter 5">
            <a:extLst>
              <a:ext uri="{FF2B5EF4-FFF2-40B4-BE49-F238E27FC236}">
                <a16:creationId xmlns:a16="http://schemas.microsoft.com/office/drawing/2014/main" id="{072223F9-950A-70E6-E77C-9CD3D5945734}"/>
              </a:ext>
            </a:extLst>
          </p:cNvPr>
          <p:cNvSpPr>
            <a:spLocks noGrp="1"/>
          </p:cNvSpPr>
          <p:nvPr>
            <p:ph type="body" sz="quarter" idx="11"/>
          </p:nvPr>
        </p:nvSpPr>
        <p:spPr/>
        <p:txBody>
          <a:bodyPr/>
          <a:lstStyle/>
          <a:p>
            <a:endParaRPr lang="de-DE"/>
          </a:p>
        </p:txBody>
      </p:sp>
    </p:spTree>
    <p:extLst>
      <p:ext uri="{BB962C8B-B14F-4D97-AF65-F5344CB8AC3E}">
        <p14:creationId xmlns:p14="http://schemas.microsoft.com/office/powerpoint/2010/main" val="1777023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E64D84B-BEF0-0679-A19E-3A6A60EA5601}"/>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25" name="Textplatzhalter 24">
            <a:extLst>
              <a:ext uri="{FF2B5EF4-FFF2-40B4-BE49-F238E27FC236}">
                <a16:creationId xmlns:a16="http://schemas.microsoft.com/office/drawing/2014/main" id="{A6E0B8C7-C9B2-43C2-CAB1-E77B9C08B8E4}"/>
              </a:ext>
            </a:extLst>
          </p:cNvPr>
          <p:cNvSpPr>
            <a:spLocks noGrp="1"/>
          </p:cNvSpPr>
          <p:nvPr>
            <p:ph type="body" sz="quarter" idx="17"/>
          </p:nvPr>
        </p:nvSpPr>
        <p:spPr/>
        <p:txBody>
          <a:bodyPr/>
          <a:lstStyle/>
          <a:p>
            <a:endParaRPr lang="de-DE"/>
          </a:p>
        </p:txBody>
      </p:sp>
      <p:sp>
        <p:nvSpPr>
          <p:cNvPr id="24" name="Textplatzhalter 23">
            <a:extLst>
              <a:ext uri="{FF2B5EF4-FFF2-40B4-BE49-F238E27FC236}">
                <a16:creationId xmlns:a16="http://schemas.microsoft.com/office/drawing/2014/main" id="{0934A027-5481-F96B-76B1-AC9896E40E3C}"/>
              </a:ext>
            </a:extLst>
          </p:cNvPr>
          <p:cNvSpPr>
            <a:spLocks noGrp="1"/>
          </p:cNvSpPr>
          <p:nvPr>
            <p:ph type="body" sz="quarter" idx="11"/>
          </p:nvPr>
        </p:nvSpPr>
        <p:spPr/>
        <p:txBody>
          <a:bodyPr/>
          <a:lstStyle/>
          <a:p>
            <a:endParaRPr lang="de-DE"/>
          </a:p>
        </p:txBody>
      </p:sp>
      <p:sp>
        <p:nvSpPr>
          <p:cNvPr id="23" name="Titel 22">
            <a:extLst>
              <a:ext uri="{FF2B5EF4-FFF2-40B4-BE49-F238E27FC236}">
                <a16:creationId xmlns:a16="http://schemas.microsoft.com/office/drawing/2014/main" id="{D4F7D598-3B60-134C-06D3-8F93F435C764}"/>
              </a:ext>
            </a:extLst>
          </p:cNvPr>
          <p:cNvSpPr>
            <a:spLocks noGrp="1"/>
          </p:cNvSpPr>
          <p:nvPr>
            <p:ph type="title"/>
          </p:nvPr>
        </p:nvSpPr>
        <p:spPr/>
        <p:txBody>
          <a:bodyPr/>
          <a:lstStyle/>
          <a:p>
            <a:endParaRPr lang="de-DE"/>
          </a:p>
        </p:txBody>
      </p:sp>
      <p:sp>
        <p:nvSpPr>
          <p:cNvPr id="6" name="Rechteck 5">
            <a:hlinkClick r:id="rId5" tooltip="Bilder Markenfilm"/>
            <a:extLst>
              <a:ext uri="{FF2B5EF4-FFF2-40B4-BE49-F238E27FC236}">
                <a16:creationId xmlns:a16="http://schemas.microsoft.com/office/drawing/2014/main" id="{CA7E8F91-1968-1FEC-66A1-B92C239466A9}"/>
              </a:ext>
            </a:extLst>
          </p:cNvPr>
          <p:cNvSpPr/>
          <p:nvPr>
            <p:custDataLst>
              <p:tags r:id="rId1"/>
            </p:custDataLst>
          </p:nvPr>
        </p:nvSpPr>
        <p:spPr bwMode="gray">
          <a:xfrm>
            <a:off x="3966796" y="2339561"/>
            <a:ext cx="3776360" cy="1207928"/>
          </a:xfrm>
          <a:prstGeom prst="rect">
            <a:avLst/>
          </a:prstGeom>
          <a:solidFill>
            <a:srgbClr val="CBE8F4"/>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grpSp>
        <p:nvGrpSpPr>
          <p:cNvPr id="7" name="Gruppieren 6">
            <a:extLst>
              <a:ext uri="{FF2B5EF4-FFF2-40B4-BE49-F238E27FC236}">
                <a16:creationId xmlns:a16="http://schemas.microsoft.com/office/drawing/2014/main" id="{EA6336B6-BB5E-ABE8-F0C5-65E30290C020}"/>
              </a:ext>
            </a:extLst>
          </p:cNvPr>
          <p:cNvGrpSpPr/>
          <p:nvPr/>
        </p:nvGrpSpPr>
        <p:grpSpPr>
          <a:xfrm>
            <a:off x="7050409" y="2766554"/>
            <a:ext cx="917280" cy="917280"/>
            <a:chOff x="7007017" y="2510906"/>
            <a:chExt cx="917280" cy="917280"/>
          </a:xfrm>
        </p:grpSpPr>
        <p:sp>
          <p:nvSpPr>
            <p:cNvPr id="8" name="Oval 10">
              <a:extLst>
                <a:ext uri="{FF2B5EF4-FFF2-40B4-BE49-F238E27FC236}">
                  <a16:creationId xmlns:a16="http://schemas.microsoft.com/office/drawing/2014/main" id="{B3BD11D5-9122-3861-4928-A62B4A2D302E}"/>
                </a:ext>
              </a:extLst>
            </p:cNvPr>
            <p:cNvSpPr/>
            <p:nvPr/>
          </p:nvSpPr>
          <p:spPr>
            <a:xfrm>
              <a:off x="7007017" y="2510906"/>
              <a:ext cx="917280" cy="917280"/>
            </a:xfrm>
            <a:prstGeom prst="ellipse">
              <a:avLst/>
            </a:prstGeom>
            <a:solidFill>
              <a:srgbClr val="EE7F00"/>
            </a:solidFill>
            <a:ln>
              <a:noFill/>
            </a:ln>
            <a:effectLst>
              <a:outerShdw blurRad="330200" dist="254000" dir="5460000" sx="99000" sy="99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F4D4B4F3-900C-E418-67CF-D6EC9F1821E9}"/>
                </a:ext>
              </a:extLst>
            </p:cNvPr>
            <p:cNvPicPr>
              <a:picLocks noChangeAspect="1"/>
            </p:cNvPicPr>
            <p:nvPr/>
          </p:nvPicPr>
          <p:blipFill>
            <a:blip r:embed="rId6"/>
            <a:stretch>
              <a:fillRect/>
            </a:stretch>
          </p:blipFill>
          <p:spPr>
            <a:xfrm>
              <a:off x="7241122" y="2745011"/>
              <a:ext cx="449070" cy="449070"/>
            </a:xfrm>
            <a:prstGeom prst="rect">
              <a:avLst/>
            </a:prstGeom>
          </p:spPr>
        </p:pic>
      </p:grpSp>
      <p:sp>
        <p:nvSpPr>
          <p:cNvPr id="10" name="Titel 3">
            <a:extLst>
              <a:ext uri="{FF2B5EF4-FFF2-40B4-BE49-F238E27FC236}">
                <a16:creationId xmlns:a16="http://schemas.microsoft.com/office/drawing/2014/main" id="{3E01199B-0DD7-1707-0550-04B6C7E56BDB}"/>
              </a:ext>
            </a:extLst>
          </p:cNvPr>
          <p:cNvSpPr txBox="1">
            <a:spLocks/>
          </p:cNvSpPr>
          <p:nvPr/>
        </p:nvSpPr>
        <p:spPr>
          <a:xfrm>
            <a:off x="4574453" y="2740428"/>
            <a:ext cx="2326939" cy="35394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sz="2300" b="0" kern="1200">
                <a:solidFill>
                  <a:srgbClr val="009CD7"/>
                </a:solidFill>
                <a:latin typeface="+mn-lt"/>
                <a:ea typeface="+mj-ea"/>
                <a:cs typeface="+mj-cs"/>
              </a:defRPr>
            </a:lvl1pPr>
          </a:lstStyle>
          <a:p>
            <a:r>
              <a:rPr lang="de-DE"/>
              <a:t>Bilder Markenfilm</a:t>
            </a:r>
            <a:endParaRPr lang="de-DE" dirty="0"/>
          </a:p>
        </p:txBody>
      </p:sp>
      <p:sp>
        <p:nvSpPr>
          <p:cNvPr id="11" name="Rechteck 10">
            <a:extLst>
              <a:ext uri="{FF2B5EF4-FFF2-40B4-BE49-F238E27FC236}">
                <a16:creationId xmlns:a16="http://schemas.microsoft.com/office/drawing/2014/main" id="{1A33CCC7-1EF3-8204-A9B0-0F96CA0E34A9}"/>
              </a:ext>
            </a:extLst>
          </p:cNvPr>
          <p:cNvSpPr/>
          <p:nvPr>
            <p:custDataLst>
              <p:tags r:id="rId2"/>
            </p:custDataLst>
          </p:nvPr>
        </p:nvSpPr>
        <p:spPr bwMode="gray">
          <a:xfrm>
            <a:off x="3966699" y="3948356"/>
            <a:ext cx="3766885" cy="288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lnSpc>
                <a:spcPts val="2220"/>
              </a:lnSpc>
            </a:pPr>
            <a:r>
              <a:rPr lang="de-DE" sz="1400" dirty="0">
                <a:solidFill>
                  <a:srgbClr val="009CD7"/>
                </a:solidFill>
                <a:hlinkClick r:id="rId5">
                  <a:extLst>
                    <a:ext uri="{A12FA001-AC4F-418D-AE19-62706E023703}">
                      <ahyp:hlinkClr xmlns:ahyp="http://schemas.microsoft.com/office/drawing/2018/hyperlinkcolor" val="tx"/>
                    </a:ext>
                  </a:extLst>
                </a:hlinkClick>
              </a:rPr>
              <a:t>https://www.bbv.de/delvconfluence/x/84HGGQ</a:t>
            </a:r>
            <a:endParaRPr lang="de-DE" sz="1200" dirty="0">
              <a:solidFill>
                <a:srgbClr val="009CD7"/>
              </a:solidFill>
            </a:endParaRPr>
          </a:p>
        </p:txBody>
      </p:sp>
    </p:spTree>
    <p:extLst>
      <p:ext uri="{BB962C8B-B14F-4D97-AF65-F5344CB8AC3E}">
        <p14:creationId xmlns:p14="http://schemas.microsoft.com/office/powerpoint/2010/main" val="356842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D982B24D-2403-12BE-D27D-09E386165288}"/>
              </a:ext>
            </a:extLst>
          </p:cNvPr>
          <p:cNvSpPr>
            <a:spLocks noGrp="1"/>
          </p:cNvSpPr>
          <p:nvPr>
            <p:ph type="ftr" sz="quarter" idx="10"/>
          </p:nvPr>
        </p:nvSpPr>
        <p:spPr/>
        <p:txBody>
          <a:bodyPr/>
          <a:lstStyle/>
          <a:p>
            <a:r>
              <a:rPr lang="de-DE"/>
              <a:t>Name des Autors | Name der Präsentation</a:t>
            </a:r>
            <a:endParaRPr lang="de-DE" dirty="0"/>
          </a:p>
        </p:txBody>
      </p:sp>
      <p:sp>
        <p:nvSpPr>
          <p:cNvPr id="3" name="Textplatzhalter 2">
            <a:extLst>
              <a:ext uri="{FF2B5EF4-FFF2-40B4-BE49-F238E27FC236}">
                <a16:creationId xmlns:a16="http://schemas.microsoft.com/office/drawing/2014/main" id="{52B35989-3FB3-3FDB-1A42-F858E5C67CEA}"/>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EBFF9134-AA81-C222-97AF-B52B58B7545C}"/>
              </a:ext>
            </a:extLst>
          </p:cNvPr>
          <p:cNvSpPr>
            <a:spLocks noGrp="1"/>
          </p:cNvSpPr>
          <p:nvPr>
            <p:ph type="title"/>
          </p:nvPr>
        </p:nvSpPr>
        <p:spPr>
          <a:xfrm>
            <a:off x="270000" y="215746"/>
            <a:ext cx="9671012" cy="353943"/>
          </a:xfrm>
        </p:spPr>
        <p:txBody>
          <a:bodyPr/>
          <a:lstStyle/>
          <a:p>
            <a:r>
              <a:rPr lang="de-DE" dirty="0"/>
              <a:t>Änderung der Fußzeile für die </a:t>
            </a:r>
            <a:r>
              <a:rPr lang="de-DE" b="1" dirty="0"/>
              <a:t>gesamte Präsentation</a:t>
            </a:r>
          </a:p>
        </p:txBody>
      </p:sp>
      <p:sp>
        <p:nvSpPr>
          <p:cNvPr id="6" name="Textplatzhalter 5">
            <a:extLst>
              <a:ext uri="{FF2B5EF4-FFF2-40B4-BE49-F238E27FC236}">
                <a16:creationId xmlns:a16="http://schemas.microsoft.com/office/drawing/2014/main" id="{8955F518-821D-1AD6-7951-59D10BCBD21A}"/>
              </a:ext>
            </a:extLst>
          </p:cNvPr>
          <p:cNvSpPr>
            <a:spLocks noGrp="1"/>
          </p:cNvSpPr>
          <p:nvPr>
            <p:ph type="body" sz="quarter" idx="18"/>
          </p:nvPr>
        </p:nvSpPr>
        <p:spPr/>
        <p:txBody>
          <a:bodyPr/>
          <a:lstStyle/>
          <a:p>
            <a:r>
              <a:rPr lang="de-DE" dirty="0"/>
              <a:t>Schritt-für-Schritt-Anleitung</a:t>
            </a:r>
          </a:p>
        </p:txBody>
      </p:sp>
      <p:sp>
        <p:nvSpPr>
          <p:cNvPr id="7" name="!!Rechteck 47">
            <a:extLst>
              <a:ext uri="{FF2B5EF4-FFF2-40B4-BE49-F238E27FC236}">
                <a16:creationId xmlns:a16="http://schemas.microsoft.com/office/drawing/2014/main" id="{00B005E0-4504-F19A-7159-5DF981EF1787}"/>
              </a:ext>
            </a:extLst>
          </p:cNvPr>
          <p:cNvSpPr/>
          <p:nvPr>
            <p:custDataLst>
              <p:tags r:id="rId1"/>
            </p:custDataLst>
          </p:nvPr>
        </p:nvSpPr>
        <p:spPr bwMode="gray">
          <a:xfrm>
            <a:off x="615467" y="2077493"/>
            <a:ext cx="6937858" cy="2547667"/>
          </a:xfrm>
          <a:prstGeom prst="rect">
            <a:avLst/>
          </a:prstGeom>
          <a:solidFill>
            <a:schemeClr val="bg1"/>
          </a:solidFill>
          <a:ln>
            <a:noFill/>
          </a:ln>
          <a:effectLst>
            <a:outerShdw blurRad="330200" dist="127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dirty="0">
              <a:solidFill>
                <a:srgbClr val="009CD7"/>
              </a:solidFill>
              <a:latin typeface="Arial" panose="020B0604020202020204"/>
            </a:endParaRPr>
          </a:p>
        </p:txBody>
      </p:sp>
      <p:sp>
        <p:nvSpPr>
          <p:cNvPr id="8" name="Oval 8">
            <a:extLst>
              <a:ext uri="{FF2B5EF4-FFF2-40B4-BE49-F238E27FC236}">
                <a16:creationId xmlns:a16="http://schemas.microsoft.com/office/drawing/2014/main" id="{8F3DEAC8-D8E1-4C6C-BADD-41A1C1247F3B}"/>
              </a:ext>
            </a:extLst>
          </p:cNvPr>
          <p:cNvSpPr/>
          <p:nvPr/>
        </p:nvSpPr>
        <p:spPr>
          <a:xfrm>
            <a:off x="269999" y="1828518"/>
            <a:ext cx="901981" cy="901981"/>
          </a:xfrm>
          <a:prstGeom prst="ellipse">
            <a:avLst/>
          </a:prstGeom>
          <a:solidFill>
            <a:srgbClr val="E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31C066DC-7415-D60A-DD67-2B564517844D}"/>
              </a:ext>
            </a:extLst>
          </p:cNvPr>
          <p:cNvPicPr>
            <a:picLocks noChangeAspect="1"/>
          </p:cNvPicPr>
          <p:nvPr/>
        </p:nvPicPr>
        <p:blipFill>
          <a:blip r:embed="rId4"/>
          <a:stretch>
            <a:fillRect/>
          </a:stretch>
        </p:blipFill>
        <p:spPr>
          <a:xfrm>
            <a:off x="439045" y="1988469"/>
            <a:ext cx="563889" cy="582079"/>
          </a:xfrm>
          <a:prstGeom prst="rect">
            <a:avLst/>
          </a:prstGeom>
        </p:spPr>
      </p:pic>
      <p:sp>
        <p:nvSpPr>
          <p:cNvPr id="11" name="Textfeld 10">
            <a:extLst>
              <a:ext uri="{FF2B5EF4-FFF2-40B4-BE49-F238E27FC236}">
                <a16:creationId xmlns:a16="http://schemas.microsoft.com/office/drawing/2014/main" id="{276E89C6-5DF9-43EC-3DEF-A8C1FA1DB8AC}"/>
              </a:ext>
            </a:extLst>
          </p:cNvPr>
          <p:cNvSpPr txBox="1"/>
          <p:nvPr/>
        </p:nvSpPr>
        <p:spPr>
          <a:xfrm>
            <a:off x="1179356" y="2292062"/>
            <a:ext cx="6115050" cy="2118529"/>
          </a:xfrm>
          <a:prstGeom prst="rect">
            <a:avLst/>
          </a:prstGeom>
          <a:noFill/>
        </p:spPr>
        <p:txBody>
          <a:bodyPr wrap="square">
            <a:spAutoFit/>
          </a:bodyPr>
          <a:lstStyle/>
          <a:p>
            <a:pPr marL="342900" indent="-342900">
              <a:lnSpc>
                <a:spcPct val="150000"/>
              </a:lnSpc>
              <a:buAutoNum type="arabicPeriod"/>
            </a:pPr>
            <a:r>
              <a:rPr lang="de-DE" sz="1800" b="1" dirty="0">
                <a:solidFill>
                  <a:srgbClr val="2699D1"/>
                </a:solidFill>
                <a:latin typeface="Arial" panose="020B0604020202020204" pitchFamily="34" charset="0"/>
                <a:cs typeface="Arial" panose="020B0604020202020204" pitchFamily="34" charset="0"/>
              </a:rPr>
              <a:t>Ansicht:</a:t>
            </a:r>
            <a:r>
              <a:rPr lang="de-DE" sz="1800" dirty="0">
                <a:solidFill>
                  <a:srgbClr val="2699D1"/>
                </a:solidFill>
                <a:latin typeface="Arial" panose="020B0604020202020204" pitchFamily="34" charset="0"/>
                <a:cs typeface="Arial" panose="020B0604020202020204" pitchFamily="34" charset="0"/>
              </a:rPr>
              <a:t> „Folienmaster öffnen“</a:t>
            </a:r>
          </a:p>
          <a:p>
            <a:pPr marL="342900" indent="-342900">
              <a:lnSpc>
                <a:spcPct val="150000"/>
              </a:lnSpc>
              <a:buAutoNum type="arabicPeriod"/>
            </a:pPr>
            <a:r>
              <a:rPr lang="de-DE" sz="1800" b="1" dirty="0">
                <a:solidFill>
                  <a:srgbClr val="2699D1"/>
                </a:solidFill>
                <a:latin typeface="Arial" panose="020B0604020202020204" pitchFamily="34" charset="0"/>
                <a:cs typeface="Arial" panose="020B0604020202020204" pitchFamily="34" charset="0"/>
              </a:rPr>
              <a:t>Einfügen:</a:t>
            </a:r>
            <a:r>
              <a:rPr lang="de-DE" sz="1800" dirty="0">
                <a:solidFill>
                  <a:srgbClr val="2699D1"/>
                </a:solidFill>
                <a:latin typeface="Arial" panose="020B0604020202020204" pitchFamily="34" charset="0"/>
                <a:cs typeface="Arial" panose="020B0604020202020204" pitchFamily="34" charset="0"/>
              </a:rPr>
              <a:t> „Fuß- und Kopfzeile“</a:t>
            </a:r>
          </a:p>
          <a:p>
            <a:pPr marL="342900" indent="-342900">
              <a:lnSpc>
                <a:spcPct val="150000"/>
              </a:lnSpc>
              <a:buAutoNum type="arabicPeriod"/>
            </a:pPr>
            <a:r>
              <a:rPr lang="de-DE" sz="1800" b="1" dirty="0">
                <a:solidFill>
                  <a:srgbClr val="2699D1"/>
                </a:solidFill>
                <a:latin typeface="Arial" panose="020B0604020202020204" pitchFamily="34" charset="0"/>
                <a:cs typeface="Arial" panose="020B0604020202020204" pitchFamily="34" charset="0"/>
              </a:rPr>
              <a:t>Fußzeile anpassen</a:t>
            </a:r>
            <a:r>
              <a:rPr lang="de-DE" sz="1800" dirty="0">
                <a:solidFill>
                  <a:srgbClr val="2699D1"/>
                </a:solidFill>
                <a:latin typeface="Arial" panose="020B0604020202020204" pitchFamily="34" charset="0"/>
                <a:cs typeface="Arial" panose="020B0604020202020204" pitchFamily="34" charset="0"/>
              </a:rPr>
              <a:t>. Dabei bitte auf die richtige Schreibweise achten (Autor | Präsentationstitel)</a:t>
            </a:r>
          </a:p>
          <a:p>
            <a:pPr marL="342900" indent="-342900">
              <a:lnSpc>
                <a:spcPct val="150000"/>
              </a:lnSpc>
              <a:buAutoNum type="arabicPeriod"/>
            </a:pPr>
            <a:r>
              <a:rPr lang="de-DE" sz="1800" b="1" dirty="0">
                <a:solidFill>
                  <a:srgbClr val="2699D1"/>
                </a:solidFill>
                <a:latin typeface="Arial" panose="020B0604020202020204" pitchFamily="34" charset="0"/>
                <a:cs typeface="Arial" panose="020B0604020202020204" pitchFamily="34" charset="0"/>
              </a:rPr>
              <a:t>Für alle übernehmen</a:t>
            </a:r>
          </a:p>
        </p:txBody>
      </p:sp>
    </p:spTree>
    <p:extLst>
      <p:ext uri="{BB962C8B-B14F-4D97-AF65-F5344CB8AC3E}">
        <p14:creationId xmlns:p14="http://schemas.microsoft.com/office/powerpoint/2010/main" val="2658268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96BB4FC-B629-D158-D7EE-3D0216637F8B}"/>
              </a:ext>
            </a:extLst>
          </p:cNvPr>
          <p:cNvSpPr>
            <a:spLocks noGrp="1"/>
          </p:cNvSpPr>
          <p:nvPr>
            <p:ph type="ftr" sz="quarter" idx="10"/>
          </p:nvPr>
        </p:nvSpPr>
        <p:spPr/>
        <p:txBody>
          <a:bodyPr/>
          <a:lstStyle/>
          <a:p>
            <a:r>
              <a:rPr lang="de-DE"/>
              <a:t>Name des Autors | Name der Präsentation</a:t>
            </a:r>
            <a:endParaRPr lang="de-DE" dirty="0"/>
          </a:p>
        </p:txBody>
      </p:sp>
      <p:sp>
        <p:nvSpPr>
          <p:cNvPr id="3" name="Textplatzhalter 2">
            <a:extLst>
              <a:ext uri="{FF2B5EF4-FFF2-40B4-BE49-F238E27FC236}">
                <a16:creationId xmlns:a16="http://schemas.microsoft.com/office/drawing/2014/main" id="{79D9C018-A4D8-FA31-4B90-0EFA65F5FF34}"/>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F07FAF2D-3FAE-AD52-A986-CDB77D8C2A9D}"/>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9B5C786C-762C-D160-D396-E533D770BD36}"/>
              </a:ext>
            </a:extLst>
          </p:cNvPr>
          <p:cNvSpPr>
            <a:spLocks noGrp="1"/>
          </p:cNvSpPr>
          <p:nvPr>
            <p:ph type="body" sz="quarter" idx="18"/>
          </p:nvPr>
        </p:nvSpPr>
        <p:spPr/>
        <p:txBody>
          <a:bodyPr/>
          <a:lstStyle/>
          <a:p>
            <a:endParaRPr lang="de-DE"/>
          </a:p>
        </p:txBody>
      </p:sp>
      <p:sp>
        <p:nvSpPr>
          <p:cNvPr id="6" name="Textplatzhalter 5">
            <a:extLst>
              <a:ext uri="{FF2B5EF4-FFF2-40B4-BE49-F238E27FC236}">
                <a16:creationId xmlns:a16="http://schemas.microsoft.com/office/drawing/2014/main" id="{33725B89-48F3-177A-405D-3C32EE59AB6B}"/>
              </a:ext>
            </a:extLst>
          </p:cNvPr>
          <p:cNvSpPr>
            <a:spLocks noGrp="1"/>
          </p:cNvSpPr>
          <p:nvPr>
            <p:ph type="body" sz="quarter" idx="11"/>
          </p:nvPr>
        </p:nvSpPr>
        <p:spPr/>
        <p:txBody>
          <a:bodyPr/>
          <a:lstStyle/>
          <a:p>
            <a:endParaRPr lang="de-DE" dirty="0"/>
          </a:p>
        </p:txBody>
      </p:sp>
    </p:spTree>
    <p:extLst>
      <p:ext uri="{BB962C8B-B14F-4D97-AF65-F5344CB8AC3E}">
        <p14:creationId xmlns:p14="http://schemas.microsoft.com/office/powerpoint/2010/main" val="701401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0C04323-56E9-26B7-C06D-81A1A788E9E0}"/>
              </a:ext>
            </a:extLst>
          </p:cNvPr>
          <p:cNvSpPr/>
          <p:nvPr>
            <p:custDataLst>
              <p:tags r:id="rId1"/>
            </p:custDataLst>
          </p:nvPr>
        </p:nvSpPr>
        <p:spPr bwMode="gray">
          <a:xfrm>
            <a:off x="635696" y="1826545"/>
            <a:ext cx="8108253" cy="4410877"/>
          </a:xfrm>
          <a:prstGeom prst="rect">
            <a:avLst/>
          </a:prstGeom>
          <a:solidFill>
            <a:schemeClr val="bg1"/>
          </a:solidFill>
          <a:ln>
            <a:noFill/>
          </a:ln>
          <a:effectLst>
            <a:outerShdw blurRad="330200" dist="254000" dir="5460000" sx="99000" sy="99000" algn="ctr" rotWithShape="0">
              <a:srgbClr val="195AA7">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sz="1600" dirty="0">
              <a:solidFill>
                <a:srgbClr val="FFFFFF"/>
              </a:solidFill>
              <a:latin typeface="Arial" panose="020B0604020202020204"/>
            </a:endParaRPr>
          </a:p>
        </p:txBody>
      </p:sp>
      <p:sp>
        <p:nvSpPr>
          <p:cNvPr id="7" name="Rechteck 6">
            <a:extLst>
              <a:ext uri="{FF2B5EF4-FFF2-40B4-BE49-F238E27FC236}">
                <a16:creationId xmlns:a16="http://schemas.microsoft.com/office/drawing/2014/main" id="{4838EE06-36FC-97A5-9268-8BACB16A197F}"/>
              </a:ext>
            </a:extLst>
          </p:cNvPr>
          <p:cNvSpPr/>
          <p:nvPr>
            <p:custDataLst>
              <p:tags r:id="rId2"/>
            </p:custDataLst>
          </p:nvPr>
        </p:nvSpPr>
        <p:spPr bwMode="gray">
          <a:xfrm>
            <a:off x="851721" y="2304847"/>
            <a:ext cx="7457889" cy="3634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ts val="2220"/>
              </a:lnSpc>
            </a:pPr>
            <a:r>
              <a:rPr lang="de-DE" sz="1600" dirty="0">
                <a:solidFill>
                  <a:srgbClr val="58595B"/>
                </a:solidFill>
              </a:rPr>
              <a:t>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t>
            </a:r>
            <a:r>
              <a:rPr lang="de-DE" sz="1600" dirty="0" err="1">
                <a:solidFill>
                  <a:srgbClr val="58595B"/>
                </a:solidFill>
              </a:rPr>
              <a:t>accusam</a:t>
            </a:r>
            <a:r>
              <a:rPr lang="de-DE" sz="1600" dirty="0">
                <a:solidFill>
                  <a:srgbClr val="58595B"/>
                </a:solidFill>
              </a:rPr>
              <a:t> et </a:t>
            </a:r>
            <a:r>
              <a:rPr lang="de-DE" sz="1600" dirty="0" err="1">
                <a:solidFill>
                  <a:srgbClr val="58595B"/>
                </a:solidFill>
              </a:rPr>
              <a:t>justo</a:t>
            </a:r>
            <a:r>
              <a:rPr lang="de-DE" sz="1600" dirty="0">
                <a:solidFill>
                  <a:srgbClr val="58595B"/>
                </a:solidFill>
              </a:rPr>
              <a:t>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a:t>
            </a:r>
            <a:r>
              <a:rPr lang="de-DE" sz="1600" dirty="0" err="1">
                <a:solidFill>
                  <a:srgbClr val="58595B"/>
                </a:solidFill>
              </a:rPr>
              <a:t>rebum</a:t>
            </a:r>
            <a:r>
              <a:rPr lang="de-DE" sz="1600" dirty="0">
                <a:solidFill>
                  <a:srgbClr val="58595B"/>
                </a:solidFill>
              </a:rPr>
              <a:t>. </a:t>
            </a:r>
            <a:r>
              <a:rPr lang="de-DE" sz="1600" dirty="0" err="1">
                <a:solidFill>
                  <a:srgbClr val="58595B"/>
                </a:solidFill>
              </a:rPr>
              <a:t>Lorem</a:t>
            </a:r>
            <a:r>
              <a:rPr lang="de-DE" sz="1600" dirty="0">
                <a:solidFill>
                  <a:srgbClr val="58595B"/>
                </a:solidFill>
              </a:rPr>
              <a:t>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a:t>
            </a:r>
            <a:r>
              <a:rPr lang="de-DE" sz="1600" dirty="0" err="1">
                <a:solidFill>
                  <a:srgbClr val="58595B"/>
                </a:solidFill>
              </a:rPr>
              <a:t>consetetur</a:t>
            </a:r>
            <a:r>
              <a:rPr lang="de-DE" sz="1600" dirty="0">
                <a:solidFill>
                  <a:srgbClr val="58595B"/>
                </a:solidFill>
              </a:rPr>
              <a:t> </a:t>
            </a:r>
            <a:r>
              <a:rPr lang="de-DE" sz="1600" dirty="0" err="1">
                <a:solidFill>
                  <a:srgbClr val="58595B"/>
                </a:solidFill>
              </a:rPr>
              <a:t>sadipscing</a:t>
            </a:r>
            <a:r>
              <a:rPr lang="de-DE" sz="1600" dirty="0">
                <a:solidFill>
                  <a:srgbClr val="58595B"/>
                </a:solidFill>
              </a:rPr>
              <a:t> </a:t>
            </a:r>
            <a:r>
              <a:rPr lang="de-DE" sz="1600" dirty="0" err="1">
                <a:solidFill>
                  <a:srgbClr val="58595B"/>
                </a:solidFill>
              </a:rPr>
              <a:t>elitr</a:t>
            </a:r>
            <a:r>
              <a:rPr lang="de-DE" sz="1600" dirty="0">
                <a:solidFill>
                  <a:srgbClr val="58595B"/>
                </a:solidFill>
              </a:rPr>
              <a:t>.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t>
            </a:r>
            <a:r>
              <a:rPr lang="de-DE" sz="1600" dirty="0" err="1">
                <a:solidFill>
                  <a:srgbClr val="58595B"/>
                </a:solidFill>
              </a:rPr>
              <a:t>vero</a:t>
            </a:r>
            <a:r>
              <a:rPr lang="de-DE" sz="1600" dirty="0">
                <a:solidFill>
                  <a:srgbClr val="58595B"/>
                </a:solidFill>
              </a:rPr>
              <a:t> </a:t>
            </a:r>
            <a:r>
              <a:rPr lang="de-DE" sz="1600" dirty="0" err="1">
                <a:solidFill>
                  <a:srgbClr val="58595B"/>
                </a:solidFill>
              </a:rPr>
              <a:t>eos</a:t>
            </a:r>
            <a:r>
              <a:rPr lang="de-DE" sz="1600" dirty="0">
                <a:solidFill>
                  <a:srgbClr val="58595B"/>
                </a:solidFill>
              </a:rPr>
              <a:t> et accusam et justo </a:t>
            </a:r>
            <a:r>
              <a:rPr lang="de-DE" sz="1600" dirty="0" err="1">
                <a:solidFill>
                  <a:srgbClr val="58595B"/>
                </a:solidFill>
              </a:rPr>
              <a:t>duo</a:t>
            </a:r>
            <a:r>
              <a:rPr lang="de-DE" sz="1600" dirty="0">
                <a:solidFill>
                  <a:srgbClr val="58595B"/>
                </a:solidFill>
              </a:rPr>
              <a:t> </a:t>
            </a:r>
            <a:r>
              <a:rPr lang="de-DE" sz="1600" dirty="0" err="1">
                <a:solidFill>
                  <a:srgbClr val="58595B"/>
                </a:solidFill>
              </a:rPr>
              <a:t>dolores</a:t>
            </a:r>
            <a:r>
              <a:rPr lang="de-DE" sz="1600" dirty="0">
                <a:solidFill>
                  <a:srgbClr val="58595B"/>
                </a:solidFill>
              </a:rPr>
              <a:t> et </a:t>
            </a:r>
            <a:r>
              <a:rPr lang="de-DE" sz="1600" dirty="0" err="1">
                <a:solidFill>
                  <a:srgbClr val="58595B"/>
                </a:solidFill>
              </a:rPr>
              <a:t>ea</a:t>
            </a:r>
            <a:r>
              <a:rPr lang="de-DE" sz="1600" dirty="0">
                <a:solidFill>
                  <a:srgbClr val="58595B"/>
                </a:solidFill>
              </a:rPr>
              <a:t> rebum.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Lorem </a:t>
            </a:r>
            <a:r>
              <a:rPr lang="de-DE" sz="1600" dirty="0" err="1">
                <a:solidFill>
                  <a:srgbClr val="58595B"/>
                </a:solidFill>
              </a:rPr>
              <a:t>ipsum</a:t>
            </a:r>
            <a:r>
              <a:rPr lang="de-DE" sz="1600" dirty="0">
                <a:solidFill>
                  <a:srgbClr val="58595B"/>
                </a:solidFill>
              </a:rPr>
              <a:t> </a:t>
            </a:r>
            <a:r>
              <a:rPr lang="de-DE" sz="1600" dirty="0" err="1">
                <a:solidFill>
                  <a:srgbClr val="58595B"/>
                </a:solidFill>
              </a:rPr>
              <a:t>dolor</a:t>
            </a:r>
            <a:r>
              <a:rPr lang="de-DE" sz="1600" dirty="0">
                <a:solidFill>
                  <a:srgbClr val="58595B"/>
                </a:solidFill>
              </a:rPr>
              <a:t> </a:t>
            </a:r>
            <a:r>
              <a:rPr lang="de-DE" sz="1600" dirty="0" err="1">
                <a:solidFill>
                  <a:srgbClr val="58595B"/>
                </a:solidFill>
              </a:rPr>
              <a:t>sit</a:t>
            </a:r>
            <a:r>
              <a:rPr lang="de-DE" sz="1600" dirty="0">
                <a:solidFill>
                  <a:srgbClr val="58595B"/>
                </a:solidFill>
              </a:rPr>
              <a:t> </a:t>
            </a:r>
            <a:r>
              <a:rPr lang="de-DE" sz="1600" dirty="0" err="1">
                <a:solidFill>
                  <a:srgbClr val="58595B"/>
                </a:solidFill>
              </a:rPr>
              <a:t>amet</a:t>
            </a:r>
            <a:r>
              <a:rPr lang="de-DE" sz="1600" dirty="0">
                <a:solidFill>
                  <a:srgbClr val="58595B"/>
                </a:solidFill>
              </a:rPr>
              <a:t>, consetetur </a:t>
            </a:r>
            <a:r>
              <a:rPr lang="de-DE" sz="1600" dirty="0" err="1">
                <a:solidFill>
                  <a:srgbClr val="58595B"/>
                </a:solidFill>
              </a:rPr>
              <a:t>sadipscing</a:t>
            </a:r>
            <a:r>
              <a:rPr lang="de-DE" sz="1600" dirty="0">
                <a:solidFill>
                  <a:srgbClr val="58595B"/>
                </a:solidFill>
              </a:rPr>
              <a:t> elitr, sed diam </a:t>
            </a:r>
            <a:r>
              <a:rPr lang="de-DE" sz="1600" dirty="0" err="1">
                <a:solidFill>
                  <a:srgbClr val="58595B"/>
                </a:solidFill>
              </a:rPr>
              <a:t>nonumy</a:t>
            </a:r>
            <a:r>
              <a:rPr lang="de-DE" sz="1600" dirty="0">
                <a:solidFill>
                  <a:srgbClr val="58595B"/>
                </a:solidFill>
              </a:rPr>
              <a:t> eirmod </a:t>
            </a:r>
            <a:r>
              <a:rPr lang="de-DE" sz="1600" dirty="0" err="1">
                <a:solidFill>
                  <a:srgbClr val="58595B"/>
                </a:solidFill>
              </a:rPr>
              <a:t>tempor</a:t>
            </a:r>
            <a:r>
              <a:rPr lang="de-DE" sz="1600" dirty="0">
                <a:solidFill>
                  <a:srgbClr val="58595B"/>
                </a:solidFill>
              </a:rPr>
              <a:t> </a:t>
            </a:r>
            <a:r>
              <a:rPr lang="de-DE" sz="1600" dirty="0" err="1">
                <a:solidFill>
                  <a:srgbClr val="58595B"/>
                </a:solidFill>
              </a:rPr>
              <a:t>invidunt</a:t>
            </a:r>
            <a:r>
              <a:rPr lang="de-DE" sz="1600" dirty="0">
                <a:solidFill>
                  <a:srgbClr val="58595B"/>
                </a:solidFill>
              </a:rPr>
              <a:t> </a:t>
            </a:r>
            <a:r>
              <a:rPr lang="de-DE" sz="1600" dirty="0" err="1">
                <a:solidFill>
                  <a:srgbClr val="58595B"/>
                </a:solidFill>
              </a:rPr>
              <a:t>ut</a:t>
            </a:r>
            <a:r>
              <a:rPr lang="de-DE" sz="1600" dirty="0">
                <a:solidFill>
                  <a:srgbClr val="58595B"/>
                </a:solidFill>
              </a:rPr>
              <a:t> </a:t>
            </a:r>
            <a:r>
              <a:rPr lang="de-DE" sz="1600" dirty="0" err="1">
                <a:solidFill>
                  <a:srgbClr val="58595B"/>
                </a:solidFill>
              </a:rPr>
              <a:t>labore</a:t>
            </a:r>
            <a:r>
              <a:rPr lang="de-DE" sz="1600" dirty="0">
                <a:solidFill>
                  <a:srgbClr val="58595B"/>
                </a:solidFill>
              </a:rPr>
              <a:t> et dolore magna </a:t>
            </a:r>
            <a:r>
              <a:rPr lang="de-DE" sz="1600" dirty="0" err="1">
                <a:solidFill>
                  <a:srgbClr val="58595B"/>
                </a:solidFill>
              </a:rPr>
              <a:t>aliquyam</a:t>
            </a:r>
            <a:r>
              <a:rPr lang="de-DE" sz="1600" dirty="0">
                <a:solidFill>
                  <a:srgbClr val="58595B"/>
                </a:solidFill>
              </a:rPr>
              <a:t> erat, sed diam voluptua. </a:t>
            </a:r>
          </a:p>
          <a:p>
            <a:pPr>
              <a:lnSpc>
                <a:spcPts val="2220"/>
              </a:lnSpc>
            </a:pPr>
            <a:endParaRPr lang="de-DE" sz="1600" dirty="0">
              <a:solidFill>
                <a:srgbClr val="58595B"/>
              </a:solidFill>
            </a:endParaRPr>
          </a:p>
          <a:p>
            <a:pPr>
              <a:lnSpc>
                <a:spcPts val="2220"/>
              </a:lnSpc>
            </a:pPr>
            <a:endParaRPr lang="de-DE" sz="1600" dirty="0">
              <a:solidFill>
                <a:srgbClr val="58595B"/>
              </a:solidFill>
            </a:endParaRPr>
          </a:p>
        </p:txBody>
      </p:sp>
      <p:sp>
        <p:nvSpPr>
          <p:cNvPr id="2" name="Fußzeilenplatzhalter 1">
            <a:extLst>
              <a:ext uri="{FF2B5EF4-FFF2-40B4-BE49-F238E27FC236}">
                <a16:creationId xmlns:a16="http://schemas.microsoft.com/office/drawing/2014/main" id="{3E4853BF-0DED-9B10-4E58-8996AEE76AAA}"/>
              </a:ext>
            </a:extLst>
          </p:cNvPr>
          <p:cNvSpPr>
            <a:spLocks noGrp="1"/>
          </p:cNvSpPr>
          <p:nvPr>
            <p:ph type="ftr" sz="quarter" idx="12"/>
          </p:nvPr>
        </p:nvSpPr>
        <p:spPr/>
        <p:txBody>
          <a:bodyPr/>
          <a:lstStyle/>
          <a:p>
            <a:pPr marL="0" indent="0">
              <a:buFont typeface="Arial" panose="020B0604020202020204" pitchFamily="34" charset="0"/>
              <a:buNone/>
            </a:pPr>
            <a:r>
              <a:rPr lang="de-DE"/>
              <a:t>Name des Autors | Name der Präsentation</a:t>
            </a:r>
            <a:endParaRPr lang="de-DE" dirty="0"/>
          </a:p>
        </p:txBody>
      </p:sp>
      <p:sp>
        <p:nvSpPr>
          <p:cNvPr id="3" name="Textplatzhalter 2">
            <a:extLst>
              <a:ext uri="{FF2B5EF4-FFF2-40B4-BE49-F238E27FC236}">
                <a16:creationId xmlns:a16="http://schemas.microsoft.com/office/drawing/2014/main" id="{1C420F0F-47B4-F89E-38CE-A5757BE3BCD2}"/>
              </a:ext>
            </a:extLst>
          </p:cNvPr>
          <p:cNvSpPr>
            <a:spLocks noGrp="1"/>
          </p:cNvSpPr>
          <p:nvPr>
            <p:ph type="body" sz="quarter" idx="17"/>
          </p:nvPr>
        </p:nvSpPr>
        <p:spPr/>
        <p:txBody>
          <a:bodyPr/>
          <a:lstStyle/>
          <a:p>
            <a:endParaRPr lang="de-DE"/>
          </a:p>
        </p:txBody>
      </p:sp>
      <p:sp>
        <p:nvSpPr>
          <p:cNvPr id="4" name="Titel 3">
            <a:extLst>
              <a:ext uri="{FF2B5EF4-FFF2-40B4-BE49-F238E27FC236}">
                <a16:creationId xmlns:a16="http://schemas.microsoft.com/office/drawing/2014/main" id="{2CBE691C-C32E-51B7-FFD6-F734DE338F38}"/>
              </a:ext>
            </a:extLst>
          </p:cNvPr>
          <p:cNvSpPr>
            <a:spLocks noGrp="1"/>
          </p:cNvSpPr>
          <p:nvPr>
            <p:ph type="title"/>
          </p:nvPr>
        </p:nvSpPr>
        <p:spPr/>
        <p:txBody>
          <a:bodyPr/>
          <a:lstStyle/>
          <a:p>
            <a:endParaRPr lang="de-DE"/>
          </a:p>
        </p:txBody>
      </p:sp>
      <p:sp>
        <p:nvSpPr>
          <p:cNvPr id="5" name="Textplatzhalter 4">
            <a:extLst>
              <a:ext uri="{FF2B5EF4-FFF2-40B4-BE49-F238E27FC236}">
                <a16:creationId xmlns:a16="http://schemas.microsoft.com/office/drawing/2014/main" id="{C0689B37-16E8-E437-9061-32D417EE8432}"/>
              </a:ext>
            </a:extLst>
          </p:cNvPr>
          <p:cNvSpPr>
            <a:spLocks noGrp="1"/>
          </p:cNvSpPr>
          <p:nvPr>
            <p:ph type="body" sz="quarter" idx="11"/>
          </p:nvPr>
        </p:nvSpPr>
        <p:spPr/>
        <p:txBody>
          <a:bodyPr/>
          <a:lstStyle/>
          <a:p>
            <a:endParaRPr lang="de-DE" dirty="0"/>
          </a:p>
        </p:txBody>
      </p:sp>
      <p:sp>
        <p:nvSpPr>
          <p:cNvPr id="30" name="Abgerundetes Rechteck 40">
            <a:extLst>
              <a:ext uri="{FF2B5EF4-FFF2-40B4-BE49-F238E27FC236}">
                <a16:creationId xmlns:a16="http://schemas.microsoft.com/office/drawing/2014/main" id="{9AD7219B-738A-7AA0-BF7C-991627B97B43}"/>
              </a:ext>
            </a:extLst>
          </p:cNvPr>
          <p:cNvSpPr/>
          <p:nvPr/>
        </p:nvSpPr>
        <p:spPr>
          <a:xfrm>
            <a:off x="338240" y="1650948"/>
            <a:ext cx="2523598" cy="437413"/>
          </a:xfrm>
          <a:prstGeom prst="roundRect">
            <a:avLst>
              <a:gd name="adj" fmla="val 50000"/>
            </a:avLst>
          </a:prstGeom>
          <a:solidFill>
            <a:srgbClr val="CB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1C1ED"/>
              </a:solidFill>
            </a:endParaRPr>
          </a:p>
        </p:txBody>
      </p:sp>
      <p:sp>
        <p:nvSpPr>
          <p:cNvPr id="31" name="Rechteck 30">
            <a:extLst>
              <a:ext uri="{FF2B5EF4-FFF2-40B4-BE49-F238E27FC236}">
                <a16:creationId xmlns:a16="http://schemas.microsoft.com/office/drawing/2014/main" id="{C63A6693-5607-6D7B-A3DC-3223CB67BC1A}"/>
              </a:ext>
            </a:extLst>
          </p:cNvPr>
          <p:cNvSpPr/>
          <p:nvPr>
            <p:custDataLst>
              <p:tags r:id="rId3"/>
            </p:custDataLst>
          </p:nvPr>
        </p:nvSpPr>
        <p:spPr bwMode="gray">
          <a:xfrm>
            <a:off x="549040" y="1753003"/>
            <a:ext cx="2274043" cy="148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a:spcBef>
                <a:spcPts val="400"/>
              </a:spcBef>
              <a:buClr>
                <a:schemeClr val="accent1"/>
              </a:buClr>
            </a:pPr>
            <a:r>
              <a:rPr lang="de-DE" sz="1600" b="1" dirty="0">
                <a:solidFill>
                  <a:srgbClr val="2699D1"/>
                </a:solidFill>
                <a:latin typeface="Arial" panose="020B0604020202020204" pitchFamily="34" charset="0"/>
                <a:cs typeface="Arial" panose="020B0604020202020204" pitchFamily="34" charset="0"/>
              </a:rPr>
              <a:t>Beispiel</a:t>
            </a:r>
            <a:endParaRPr lang="de-DE" sz="1400" b="1" dirty="0">
              <a:solidFill>
                <a:srgbClr val="2699D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44647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2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3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4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5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6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xml><?xml version="1.0" encoding="utf-8"?>
<p:tagLst xmlns:a="http://schemas.openxmlformats.org/drawingml/2006/main" xmlns:r="http://schemas.openxmlformats.org/officeDocument/2006/relationships" xmlns:p="http://schemas.openxmlformats.org/presentationml/2006/main">
  <p:tag name="VCTCREATESHAPEHANDLED" val="0"/>
  <p:tag name="VCT-MULTIPASTE" val="37cd48c49c854a658ec5b5a0bd70c4dd"/>
</p:tagLst>
</file>

<file path=ppt/tags/tag7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7.xml><?xml version="1.0" encoding="utf-8"?>
<p:tagLst xmlns:a="http://schemas.openxmlformats.org/drawingml/2006/main" xmlns:r="http://schemas.openxmlformats.org/officeDocument/2006/relationships" xmlns:p="http://schemas.openxmlformats.org/presentationml/2006/main">
  <p:tag name="VCTCREATESHAPEHANDLED" val="0"/>
  <p:tag name="VCT-MULTIPASTE" val="a9dbadb84a6d475ab65471c2df987ea7"/>
</p:tagLst>
</file>

<file path=ppt/tags/tag9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9.xml><?xml version="1.0" encoding="utf-8"?>
<p:tagLst xmlns:a="http://schemas.openxmlformats.org/drawingml/2006/main" xmlns:r="http://schemas.openxmlformats.org/officeDocument/2006/relationships" xmlns:p="http://schemas.openxmlformats.org/presentationml/2006/main">
  <p:tag name="VCTCREATESHAPEHANDLED" val="0"/>
</p:tagLst>
</file>

<file path=ppt/theme/theme1.xml><?xml version="1.0" encoding="utf-8"?>
<a:theme xmlns:a="http://schemas.openxmlformats.org/drawingml/2006/main" name="Titelfolien und Schlussfolie">
  <a:themeElements>
    <a:clrScheme name="die Bayerische">
      <a:dk1>
        <a:srgbClr val="000000"/>
      </a:dk1>
      <a:lt1>
        <a:srgbClr val="FFFFFF"/>
      </a:lt1>
      <a:dk2>
        <a:srgbClr val="585859"/>
      </a:dk2>
      <a:lt2>
        <a:srgbClr val="EE7F00"/>
      </a:lt2>
      <a:accent1>
        <a:srgbClr val="2699D1"/>
      </a:accent1>
      <a:accent2>
        <a:srgbClr val="66B8DE"/>
      </a:accent2>
      <a:accent3>
        <a:srgbClr val="7DC2E3"/>
      </a:accent3>
      <a:accent4>
        <a:srgbClr val="93CCE9"/>
      </a:accent4>
      <a:accent5>
        <a:srgbClr val="A8D6ED"/>
      </a:accent5>
      <a:accent6>
        <a:srgbClr val="BFE0F1"/>
      </a:accent6>
      <a:hlink>
        <a:srgbClr val="D3EAF5"/>
      </a:hlink>
      <a:folHlink>
        <a:srgbClr val="EAF5F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00D1C601-44C7-D644-8BD9-B302AF50A7AC}" vid="{97501443-BB01-0746-B075-0D10F9A373DF}"/>
    </a:ext>
  </a:extLst>
</a:theme>
</file>

<file path=ppt/theme/theme2.xml><?xml version="1.0" encoding="utf-8"?>
<a:theme xmlns:a="http://schemas.openxmlformats.org/drawingml/2006/main" name="Inhalts-Folien-ohne_Polygone">
  <a:themeElements>
    <a:clrScheme name="die Bayerische">
      <a:dk1>
        <a:srgbClr val="000000"/>
      </a:dk1>
      <a:lt1>
        <a:srgbClr val="FFFFFF"/>
      </a:lt1>
      <a:dk2>
        <a:srgbClr val="585859"/>
      </a:dk2>
      <a:lt2>
        <a:srgbClr val="EE7F00"/>
      </a:lt2>
      <a:accent1>
        <a:srgbClr val="2699D1"/>
      </a:accent1>
      <a:accent2>
        <a:srgbClr val="66B8DE"/>
      </a:accent2>
      <a:accent3>
        <a:srgbClr val="7DC2E3"/>
      </a:accent3>
      <a:accent4>
        <a:srgbClr val="93CCE9"/>
      </a:accent4>
      <a:accent5>
        <a:srgbClr val="A8D6ED"/>
      </a:accent5>
      <a:accent6>
        <a:srgbClr val="BFE0F1"/>
      </a:accent6>
      <a:hlink>
        <a:srgbClr val="D3EAF5"/>
      </a:hlink>
      <a:folHlink>
        <a:srgbClr val="EAF5FB"/>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lIns="0" tIns="0" rIns="0" bIns="0" anchor="b" anchorCtr="0">
        <a:spAutoFit/>
      </a:bodyPr>
      <a:lstStyle>
        <a:defPPr>
          <a:defRPr dirty="0" smtClean="0"/>
        </a:defPPr>
      </a:lstStyle>
    </a:txDef>
  </a:objectDefaults>
  <a:extraClrSchemeLst/>
  <a:extLst>
    <a:ext uri="{05A4C25C-085E-4340-85A3-A5531E510DB2}">
      <thm15:themeFamily xmlns:thm15="http://schemas.microsoft.com/office/thememl/2012/main" name="Präsentation6" id="{00D1C601-44C7-D644-8BD9-B302AF50A7AC}" vid="{2EC95152-8E0C-C74B-99C8-17169F26766E}"/>
    </a:ext>
  </a:extLst>
</a:theme>
</file>

<file path=ppt/theme/theme3.xml><?xml version="1.0" encoding="utf-8"?>
<a:theme xmlns:a="http://schemas.openxmlformats.org/drawingml/2006/main" name="Inhalts-Folien-mit-Polygonen">
  <a:themeElements>
    <a:clrScheme name="die Bayerische">
      <a:dk1>
        <a:srgbClr val="000000"/>
      </a:dk1>
      <a:lt1>
        <a:srgbClr val="FFFFFF"/>
      </a:lt1>
      <a:dk2>
        <a:srgbClr val="585859"/>
      </a:dk2>
      <a:lt2>
        <a:srgbClr val="EE7F00"/>
      </a:lt2>
      <a:accent1>
        <a:srgbClr val="2699D1"/>
      </a:accent1>
      <a:accent2>
        <a:srgbClr val="66B8DE"/>
      </a:accent2>
      <a:accent3>
        <a:srgbClr val="7DC2E3"/>
      </a:accent3>
      <a:accent4>
        <a:srgbClr val="93CCE9"/>
      </a:accent4>
      <a:accent5>
        <a:srgbClr val="A8D6ED"/>
      </a:accent5>
      <a:accent6>
        <a:srgbClr val="BFE0F1"/>
      </a:accent6>
      <a:hlink>
        <a:srgbClr val="D3EAF5"/>
      </a:hlink>
      <a:folHlink>
        <a:srgbClr val="EAF5FB"/>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lIns="0" tIns="0" rIns="0" bIns="0" anchor="b" anchorCtr="0">
        <a:spAutoFit/>
      </a:bodyPr>
      <a:lstStyle>
        <a:defPPr>
          <a:defRPr dirty="0" smtClean="0"/>
        </a:defPPr>
      </a:lstStyle>
    </a:txDef>
  </a:objectDefaults>
  <a:extraClrSchemeLst/>
  <a:extLst>
    <a:ext uri="{05A4C25C-085E-4340-85A3-A5531E510DB2}">
      <thm15:themeFamily xmlns:thm15="http://schemas.microsoft.com/office/thememl/2012/main" name="Präsentation6" id="{00D1C601-44C7-D644-8BD9-B302AF50A7AC}" vid="{2EC95152-8E0C-C74B-99C8-17169F26766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190424_DB_Template</Template>
  <TotalTime>0</TotalTime>
  <Words>4574</Words>
  <Application>Microsoft Office PowerPoint</Application>
  <PresentationFormat>Breitbild</PresentationFormat>
  <Paragraphs>620</Paragraphs>
  <Slides>43</Slides>
  <Notes>41</Notes>
  <HiddenSlides>0</HiddenSlides>
  <MMClips>0</MMClips>
  <ScaleCrop>false</ScaleCrop>
  <HeadingPairs>
    <vt:vector size="6" baseType="variant">
      <vt:variant>
        <vt:lpstr>Verwendete Schriftarten</vt:lpstr>
      </vt:variant>
      <vt:variant>
        <vt:i4>8</vt:i4>
      </vt:variant>
      <vt:variant>
        <vt:lpstr>Design</vt:lpstr>
      </vt:variant>
      <vt:variant>
        <vt:i4>3</vt:i4>
      </vt:variant>
      <vt:variant>
        <vt:lpstr>Folientitel</vt:lpstr>
      </vt:variant>
      <vt:variant>
        <vt:i4>43</vt:i4>
      </vt:variant>
    </vt:vector>
  </HeadingPairs>
  <TitlesOfParts>
    <vt:vector size="54" baseType="lpstr">
      <vt:lpstr>Arial</vt:lpstr>
      <vt:lpstr>Calibri</vt:lpstr>
      <vt:lpstr>Georgia</vt:lpstr>
      <vt:lpstr>Gotham Narrow Book</vt:lpstr>
      <vt:lpstr>Gotham Narrow Light</vt:lpstr>
      <vt:lpstr>Gotham Narrow Medium</vt:lpstr>
      <vt:lpstr>Symbol</vt:lpstr>
      <vt:lpstr>Wingdings</vt:lpstr>
      <vt:lpstr>Titelfolien und Schlussfolie</vt:lpstr>
      <vt:lpstr>Inhalts-Folien-ohne_Polygone</vt:lpstr>
      <vt:lpstr>Inhalts-Folien-mit-Polygonen</vt:lpstr>
      <vt:lpstr>PowerPoint-Präsentation</vt:lpstr>
      <vt:lpstr>PowerPoint-Präsentation</vt:lpstr>
      <vt:lpstr>PowerPoint-Präsentation</vt:lpstr>
      <vt:lpstr>Agenda</vt:lpstr>
      <vt:lpstr>PowerPoint-Präsentation</vt:lpstr>
      <vt:lpstr>PowerPoint-Präsentation</vt:lpstr>
      <vt:lpstr>Änderung der Fußzeile für die gesamte 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Farbige Textboxen</vt:lpstr>
      <vt:lpstr>Emojis</vt:lpstr>
      <vt:lpstr>Social-Media-Icons</vt:lpstr>
      <vt:lpstr>Boxen</vt:lpstr>
      <vt:lpstr>Kästen</vt:lpstr>
      <vt:lpstr>Icons blau-orange</vt:lpstr>
      <vt:lpstr>Icons weiß</vt:lpstr>
      <vt:lpstr>Mockups</vt:lpstr>
      <vt:lpstr>Landkarte Deutschland</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Farben für Diagramme</vt:lpstr>
      <vt:lpstr>Logos</vt:lpstr>
    </vt:vector>
  </TitlesOfParts>
  <Company>delvin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Pirmin Sessler</dc:creator>
  <cp:lastModifiedBy>Sophia Hein</cp:lastModifiedBy>
  <cp:revision>114</cp:revision>
  <dcterms:created xsi:type="dcterms:W3CDTF">2019-04-24T11:15:28Z</dcterms:created>
  <dcterms:modified xsi:type="dcterms:W3CDTF">2024-03-18T14:05:57Z</dcterms:modified>
</cp:coreProperties>
</file>