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89"/>
    <a:srgbClr val="072C3F"/>
    <a:srgbClr val="08202E"/>
    <a:srgbClr val="09212E"/>
    <a:srgbClr val="C0CA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8"/>
    <p:restoredTop sz="94694"/>
  </p:normalViewPr>
  <p:slideViewPr>
    <p:cSldViewPr snapToGrid="0">
      <p:cViewPr varScale="1">
        <p:scale>
          <a:sx n="115" d="100"/>
          <a:sy n="115" d="100"/>
        </p:scale>
        <p:origin x="208" y="328"/>
      </p:cViewPr>
      <p:guideLst>
        <p:guide orient="horz" pos="57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6F6FF-3066-BE4B-C5B3-D20783DC59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361B09-0705-F7FA-10CC-2376BC595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1A9FD-1B0F-2147-DAE4-19F9FB412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ADA-DE1E-4E4B-B9F9-EE3BFCF02883}" type="datetimeFigureOut">
              <a:rPr lang="en-DE" smtClean="0"/>
              <a:t>02.04.25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BB5B6-8204-1434-99F0-4391A80AB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17D3F-D652-4982-3184-50A20AB33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105-BACD-0E44-B3B1-8D35C1153DF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9962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9218E-C69D-1CB0-FC0C-80599B9E2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8E7315-264E-AB51-3C67-D83C31E594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496A6-D218-55CE-7832-3D3C9E0D5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ADA-DE1E-4E4B-B9F9-EE3BFCF02883}" type="datetimeFigureOut">
              <a:rPr lang="en-DE" smtClean="0"/>
              <a:t>02.04.25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F0597-910F-4696-4606-41BD038F6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33153-CB75-EB7B-A11B-4B53003C8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105-BACD-0E44-B3B1-8D35C1153DF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5469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F33E58-6EB1-F38F-4E4F-2CF295DBF0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0BDF80-CB64-4277-26FD-9A8AEBDC00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4DA4D-180B-3322-EB49-18D0FD325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ADA-DE1E-4E4B-B9F9-EE3BFCF02883}" type="datetimeFigureOut">
              <a:rPr lang="en-DE" smtClean="0"/>
              <a:t>02.04.25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9E205-9112-910F-7E50-47BF97AD8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BD480-DC63-48A5-EF29-576CD1F57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105-BACD-0E44-B3B1-8D35C1153DF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8328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0BBED-F95E-4EEB-7CFB-09862C7F3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47638-590D-475D-816C-2C5DDC314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CA0C3-6EFE-88EB-6DF5-87A00EA34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ADA-DE1E-4E4B-B9F9-EE3BFCF02883}" type="datetimeFigureOut">
              <a:rPr lang="en-DE" smtClean="0"/>
              <a:t>02.04.25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163E1-E831-8847-CF0F-6BD7B4966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09B9D-F859-44FE-6E9A-4CD380998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105-BACD-0E44-B3B1-8D35C1153DF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88127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9732D-DE42-D452-FEA3-06E906A23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97A0FE-4E62-33DA-A317-C67424BD6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142B4-9BCF-6E7B-2B82-53B83CD0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ADA-DE1E-4E4B-B9F9-EE3BFCF02883}" type="datetimeFigureOut">
              <a:rPr lang="en-DE" smtClean="0"/>
              <a:t>02.04.25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C2592-84C6-5D4A-3D5E-96AE3D371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348CF-E0A1-F583-3483-54F2784C3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105-BACD-0E44-B3B1-8D35C1153DF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4900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36187-9882-FAF2-3CF0-276AE212E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88AC1-59A2-5445-0C7A-DCC1800772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8A3EA6-0BB8-7CAF-6DCC-FFB83C3381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2400FD-E11B-396C-EF00-FC774504D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ADA-DE1E-4E4B-B9F9-EE3BFCF02883}" type="datetimeFigureOut">
              <a:rPr lang="en-DE" smtClean="0"/>
              <a:t>02.04.25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804915-C3C4-1D82-AFD9-DC40D6303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4E285F-CA24-DFDA-5497-B41689ABA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105-BACD-0E44-B3B1-8D35C1153DF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6987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66B8D-C4C1-5D7E-6849-385CB6918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101D2-E060-723C-5D3E-7826CEBE5F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56B23A-07C6-8EFD-FCD2-D914AF3B2E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773D1B-A2E5-C087-1C15-51BA9FF6A8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3C0872-1E2F-68F3-9EF9-1EF2BC9F1F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44E1C6-C2B4-24A4-3F71-8DA1AE544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ADA-DE1E-4E4B-B9F9-EE3BFCF02883}" type="datetimeFigureOut">
              <a:rPr lang="en-DE" smtClean="0"/>
              <a:t>02.04.25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2F7E71-C0DD-C2BA-4A7C-5191EB80B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1F925B-36E5-8249-BA93-D807D48CF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105-BACD-0E44-B3B1-8D35C1153DF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56359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81743-505D-44C2-5ADB-489C8274A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21A574-19CF-CFF1-50F2-EA55B0D37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ADA-DE1E-4E4B-B9F9-EE3BFCF02883}" type="datetimeFigureOut">
              <a:rPr lang="en-DE" smtClean="0"/>
              <a:t>02.04.25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913E40-F4A0-6A63-93EB-4A528905E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0C2E17-7714-356F-02C3-0EDB509C7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105-BACD-0E44-B3B1-8D35C1153DF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8486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B54219-D45C-C628-E64A-BFEB85C56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ADA-DE1E-4E4B-B9F9-EE3BFCF02883}" type="datetimeFigureOut">
              <a:rPr lang="en-DE" smtClean="0"/>
              <a:t>02.04.25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934182-F765-97B9-51C4-76162D0F1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1D8626-4696-80F5-82CD-E19B7F639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105-BACD-0E44-B3B1-8D35C1153DF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44238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86609-BFD0-6194-1736-B861F9EFE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946337-C003-A1DF-3E9B-C12686DE8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19799F-AA79-81C5-146C-7D9773611D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0939A5-7CC2-0C4D-5EEE-5625517AD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ADA-DE1E-4E4B-B9F9-EE3BFCF02883}" type="datetimeFigureOut">
              <a:rPr lang="en-DE" smtClean="0"/>
              <a:t>02.04.25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F6CAB-6A6E-522A-2502-5DDAEDE25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5D6EED-31A2-F50C-4006-2AB3BB76E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105-BACD-0E44-B3B1-8D35C1153DF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113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7CA2E-8920-F04F-FB1D-B776A3DB7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40CA39-FD1C-A21B-8258-2A9C7B6F13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F63538-5262-A3BD-B628-F5E7222AF5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8FA489-16E9-892C-1AA5-C686F8005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ADA-DE1E-4E4B-B9F9-EE3BFCF02883}" type="datetimeFigureOut">
              <a:rPr lang="en-DE" smtClean="0"/>
              <a:t>02.04.25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0B64CD-A4EB-B94F-E825-F1D825A64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4D273E-C3F7-9FB6-795A-11113D8F7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105-BACD-0E44-B3B1-8D35C1153DF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46679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C3B42A-7FB9-4B70-2716-0F0910A3A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A58A55-A0D6-2EFE-B291-DE4620916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F9C61-71C1-2947-4063-2393AC6AEE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802ADA-DE1E-4E4B-B9F9-EE3BFCF02883}" type="datetimeFigureOut">
              <a:rPr lang="en-DE" smtClean="0"/>
              <a:t>02.04.25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7DAEF-3EC4-B8A8-D408-D07F652D25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240108-5A37-F53F-D027-F79FDE376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BB1105-BACD-0E44-B3B1-8D35C1153DF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09788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5D89"/>
            </a:gs>
            <a:gs pos="100000">
              <a:schemeClr val="bg1"/>
            </a:gs>
          </a:gsLst>
          <a:lin ang="15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E7D3AA3-D4F5-31BE-40EF-EEDCAAE9C2F2}"/>
              </a:ext>
            </a:extLst>
          </p:cNvPr>
          <p:cNvSpPr txBox="1"/>
          <p:nvPr/>
        </p:nvSpPr>
        <p:spPr>
          <a:xfrm>
            <a:off x="345600" y="180000"/>
            <a:ext cx="8018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400" b="1" dirty="0">
                <a:solidFill>
                  <a:srgbClr val="0921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Michi Muster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6C5B0C-7AED-42D7-4F27-5185DEBEBA87}"/>
              </a:ext>
            </a:extLst>
          </p:cNvPr>
          <p:cNvSpPr txBox="1"/>
          <p:nvPr/>
        </p:nvSpPr>
        <p:spPr>
          <a:xfrm>
            <a:off x="345600" y="576000"/>
            <a:ext cx="8018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000" dirty="0">
                <a:solidFill>
                  <a:srgbClr val="0921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5248D1-6565-5997-A6A5-55382FEF3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998" y="296862"/>
            <a:ext cx="3412066" cy="61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878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 Hanneberg</dc:creator>
  <cp:lastModifiedBy>Daniel Hanneberg</cp:lastModifiedBy>
  <cp:revision>5</cp:revision>
  <dcterms:created xsi:type="dcterms:W3CDTF">2025-03-19T15:36:28Z</dcterms:created>
  <dcterms:modified xsi:type="dcterms:W3CDTF">2025-04-02T12:31:29Z</dcterms:modified>
</cp:coreProperties>
</file>