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899"/>
    <a:srgbClr val="BBE1E5"/>
    <a:srgbClr val="2B8EC2"/>
    <a:srgbClr val="166298"/>
    <a:srgbClr val="1C7E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744"/>
  </p:normalViewPr>
  <p:slideViewPr>
    <p:cSldViewPr snapToGrid="0">
      <p:cViewPr varScale="1">
        <p:scale>
          <a:sx n="102" d="100"/>
          <a:sy n="102" d="100"/>
        </p:scale>
        <p:origin x="630" y="108"/>
      </p:cViewPr>
      <p:guideLst>
        <p:guide orient="horz" pos="5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119BA-D39A-69C8-664D-34F534A32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7C9D47-D187-9F2F-5889-ED45D03D8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82CAD-71C9-5027-921A-85469D7E8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D9422-48F1-29A8-CBFE-F42C201AE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99AE8-6FFD-DD1F-A770-AB8F4E178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261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DE166-B925-B4AC-C167-249B3157B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91DFED-36F7-5BE7-9D28-CFB1F01025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0EF10-EB70-24F0-A717-C87267DC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CF1E-188A-DE9B-D25D-7662A8BF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77B04-BA23-27F0-97B7-71146E68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5930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DD8AA9-5833-39F7-F2E0-BAD40B17F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A921D9-C5C3-4942-EDBE-6033A9E15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31EAF-8561-3A79-3DCA-1F732C9A7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FC375-8FAF-3BEE-710E-C6DE4016D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4EA25-915E-21C5-C6D9-0A62FC3A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1353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D445-3A0F-CB5D-2DDA-1879F180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17567-5F50-35C8-B8C4-D4E9F3FD4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E1A5E-3D3A-E44B-04F8-319080D99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6BA2D-A5C3-618D-107D-7901BE61F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6820-214E-7063-D5FE-4041FAD4E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90813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0FC62-8371-0D81-DF1F-3E5DC7AB2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07055-CDBD-B768-DF42-226440EF4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268FF-2685-FE75-8E2B-7D827B44C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652D0-6B35-29A1-22C0-9A455F4A0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11B31-129F-F5C7-503E-DFDAF726E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2013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4E686-2E5F-541F-D984-580BDF2F9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0B95E-29DF-AFA7-44E9-9AB135B0F3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6D32D0-DCFD-A040-B029-7292A9F1D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9D474B-D05C-2B6E-A5B0-0A6F460C3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7C55-D7AC-01B2-A56D-D04A67E8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7D431-B7FE-BAEA-AF69-EFE905AB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4497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37279-6BC6-83F3-5EB5-222BAA020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7261E-8BAC-25EA-823E-3C3AEF370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DC95C-3778-2928-12E6-118399447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6A414-24AA-5B0D-A680-02B54067E0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CC9F4-4FEA-8D2D-9686-6A6D1D5F7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3C77EA-1630-B313-2C35-2FED5CE3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2EF6EF-B9B3-9868-049A-6BF8E4CEE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3FC3F2-FE96-0780-5DFB-F76F013C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168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337DF-46A7-DED4-89F4-5C9758891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B94D3E-EC1E-1A3B-A363-37DDEE29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75D2-E2FE-D5CD-2C9B-B4F9A518A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C7B00-7C86-37A7-DF39-48958A7B0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3408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4CED3-34A1-0E39-910D-3CB3AE506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385FF-2773-AA30-64C3-3985E03C3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1CA100-C410-3651-027C-CA44BB0A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5279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87D04-CF53-6963-7B59-B883E2FE9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DDF4D-1984-5030-1EA9-C5C6F22A5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C7347-4AD8-D301-7AE7-3060EA0B7F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EE3AD-3F5F-1162-170F-7AF2EF90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9F2A6-0B0B-1980-D0DE-427331CAF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E2334-5C5C-0C8C-51A7-2BB0F56DB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3160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DAEA9-D54F-4B88-0ED2-0B2564AB2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A3FD29-5F7C-E183-8680-C62DD3B39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C1C8A-E831-4F54-0C0F-2B12F04A9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A771A-59FC-7B9F-5D9B-D2C805E7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6897-8F14-B2B8-F8A8-7AC1D7347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FC69F-4167-5997-D018-769A88675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324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391D1B-BB30-EF01-F867-345F09B29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4B952-AEDC-1E7F-BEF8-5587EE927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2809E-BAEB-88C9-2A7A-D49DBC8EC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A9821C-8267-E049-AC88-79022E044153}" type="datetimeFigureOut">
              <a:rPr lang="en-DE" smtClean="0"/>
              <a:t>03/20/2025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55C70-CBF9-C232-8CD0-FC3B81429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89BC6-C55E-B217-D56E-C7B62A200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CFFB21-AE38-7A48-916D-CFC8448A8AB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3410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1000">
              <a:srgbClr val="BBE1E5">
                <a:alpha val="63137"/>
              </a:srgbClr>
            </a:gs>
            <a:gs pos="100000">
              <a:schemeClr val="bg1"/>
            </a:gs>
          </a:gsLst>
          <a:lin ang="138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74A416-D205-FB60-ED46-A93A47E35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77A16B1-CD09-1C09-48A2-06E89318AE94}"/>
              </a:ext>
            </a:extLst>
          </p:cNvPr>
          <p:cNvSpPr txBox="1"/>
          <p:nvPr/>
        </p:nvSpPr>
        <p:spPr>
          <a:xfrm>
            <a:off x="345989" y="180278"/>
            <a:ext cx="5078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 b="1" dirty="0">
                <a:solidFill>
                  <a:srgbClr val="1B5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Michi Muster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0BFB3D-AF00-249A-1F12-DFDA3DB1FFC0}"/>
              </a:ext>
            </a:extLst>
          </p:cNvPr>
          <p:cNvSpPr txBox="1"/>
          <p:nvPr/>
        </p:nvSpPr>
        <p:spPr>
          <a:xfrm>
            <a:off x="345989" y="576129"/>
            <a:ext cx="5078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 dirty="0">
                <a:solidFill>
                  <a:srgbClr val="1B5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3CC3245-0628-6D88-85DB-00B58AC34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681" y="274577"/>
            <a:ext cx="3509319" cy="66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59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Hanneberg</dc:creator>
  <cp:lastModifiedBy>Pirmin Sessler</cp:lastModifiedBy>
  <cp:revision>4</cp:revision>
  <dcterms:created xsi:type="dcterms:W3CDTF">2025-03-20T07:06:50Z</dcterms:created>
  <dcterms:modified xsi:type="dcterms:W3CDTF">2025-03-20T14:05:16Z</dcterms:modified>
</cp:coreProperties>
</file>